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3" r:id="rId6"/>
    <p:sldId id="264" r:id="rId7"/>
    <p:sldId id="269" r:id="rId8"/>
    <p:sldId id="273" r:id="rId9"/>
    <p:sldId id="272" r:id="rId10"/>
    <p:sldId id="270" r:id="rId11"/>
    <p:sldId id="266" r:id="rId12"/>
    <p:sldId id="265" r:id="rId13"/>
    <p:sldId id="271" r:id="rId14"/>
    <p:sldId id="267" r:id="rId15"/>
    <p:sldId id="268" r:id="rId16"/>
    <p:sldId id="258" r:id="rId17"/>
    <p:sldId id="26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A2C3-BA98-48B9-90DF-EA8182269627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26AF-881E-4AC5-9AE6-992EC01D80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A2C3-BA98-48B9-90DF-EA8182269627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26AF-881E-4AC5-9AE6-992EC01D80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A2C3-BA98-48B9-90DF-EA8182269627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26AF-881E-4AC5-9AE6-992EC01D80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A2C3-BA98-48B9-90DF-EA8182269627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26AF-881E-4AC5-9AE6-992EC01D80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A2C3-BA98-48B9-90DF-EA8182269627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26AF-881E-4AC5-9AE6-992EC01D80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A2C3-BA98-48B9-90DF-EA8182269627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26AF-881E-4AC5-9AE6-992EC01D80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A2C3-BA98-48B9-90DF-EA8182269627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26AF-881E-4AC5-9AE6-992EC01D80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A2C3-BA98-48B9-90DF-EA8182269627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26AF-881E-4AC5-9AE6-992EC01D80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A2C3-BA98-48B9-90DF-EA8182269627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26AF-881E-4AC5-9AE6-992EC01D80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A2C3-BA98-48B9-90DF-EA8182269627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26AF-881E-4AC5-9AE6-992EC01D80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A2C3-BA98-48B9-90DF-EA8182269627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26AF-881E-4AC5-9AE6-992EC01D80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FA2C3-BA98-48B9-90DF-EA8182269627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126AF-881E-4AC5-9AE6-992EC01D80D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643050"/>
            <a:ext cx="8358246" cy="192882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Проект в подготовительной группе № 9:</a:t>
            </a:r>
            <a:r>
              <a:rPr lang="ru-RU" sz="7200" dirty="0" smtClean="0">
                <a:latin typeface="Chocogirl" pitchFamily="82" charset="0"/>
              </a:rPr>
              <a:t/>
            </a:r>
            <a:br>
              <a:rPr lang="ru-RU" sz="7200" dirty="0" smtClean="0">
                <a:latin typeface="Chocogirl" pitchFamily="82" charset="0"/>
              </a:rPr>
            </a:br>
            <a:r>
              <a:rPr lang="ru-RU" sz="7200" dirty="0" smtClean="0">
                <a:latin typeface="Chocogirl" pitchFamily="82" charset="0"/>
              </a:rPr>
              <a:t> «Волшебная соль»</a:t>
            </a:r>
            <a:endParaRPr lang="ru-RU" sz="7200" dirty="0">
              <a:latin typeface="Chocogirl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4000504"/>
            <a:ext cx="3500462" cy="1357322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Составители: 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Дёмина Елена Николаевна</a:t>
            </a:r>
          </a:p>
          <a:p>
            <a:pPr algn="l"/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Бабикова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Надежда Леонидовна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357166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«Детский сад № 96»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42" y="527424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Сыктывкар 2013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2928958" cy="857256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14414" y="285728"/>
            <a:ext cx="6400800" cy="107157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Практическая часть проекта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142984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Опыт 2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«Соль в горячей и холодной в воде»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214554"/>
            <a:ext cx="32861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Взяли два прозрачных стакана : один с горячей водой, другой – с холодной. Положили в оба стакана по 2 столовых ложки соли. И хорошо размешивали полученные растворы ложкой.  Убедились, что в горячей воде соль растворилась быстрее.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чем выше температура воды, тем быстрее растворяется  соль.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2928958" cy="857256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14414" y="285728"/>
            <a:ext cx="6400800" cy="107157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Практическая часть проекта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142984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Опыт 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Плавающее яйцо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000240"/>
            <a:ext cx="8001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эксперимента взяли  два сырых яйца и две банки с водой. Запустили одно яйцо в банку : оно опустилось на дно. Затем во вторую банку насыпали соли (примерно 2 ст. ложки), хорошо размешали и опустили второе сырое яйцо — оно не утонуло. Смешали соленый раствор и простую воду — яйцо оказалось где-то посередине банки.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Вывод 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Солённая вода помогает держаться предметам на поверхности.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2928958" cy="857256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14414" y="285728"/>
            <a:ext cx="6400800" cy="107157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Практическая часть проекта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142984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Опыт 4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Хрустящая соль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26" y="3000372"/>
            <a:ext cx="6143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Соль как и снег состоит из кристаллов. При нажатии на соль ее кристаллы трутся друг о друга и мы слышим хруст.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26" y="2071678"/>
            <a:ext cx="5929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тарелочку насыпали соль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нажимали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нее сухой ложечкой,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этом был слышен хруст , словно шагаем по снегу.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2928958" cy="857256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14414" y="285728"/>
            <a:ext cx="6400800" cy="107157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Практическая часть проекта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142984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Опыт 5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Выращивание кристаллов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15723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баночку с теплой кипяченой водой, насыпали соль и поместили в банку веточку ели. Через день на веточке образовался белый кристаллический налет, как иней.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357562"/>
            <a:ext cx="4714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кристаллы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можно вырастить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домашних условиях. Кристаллы растут в насыщенном растворе при постепенном испарении жидкости.</a:t>
            </a:r>
            <a:r>
              <a:rPr lang="ru-RU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2928958" cy="857256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14414" y="285728"/>
            <a:ext cx="6400800" cy="107157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Практическая часть проекта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142984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Лепка из соленого теста «Снеговик»</a:t>
            </a:r>
          </a:p>
        </p:txBody>
      </p:sp>
      <p:pic>
        <p:nvPicPr>
          <p:cNvPr id="3074" name="Picture 2" descr="C:\Users\Надежда\Desktop\детсад\проект\соль тесто\DSCN5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7213" y="2214554"/>
            <a:ext cx="3952439" cy="3071834"/>
          </a:xfrm>
          <a:prstGeom prst="rect">
            <a:avLst/>
          </a:prstGeom>
          <a:noFill/>
        </p:spPr>
      </p:pic>
      <p:pic>
        <p:nvPicPr>
          <p:cNvPr id="3075" name="Picture 3" descr="C:\Users\Надежда\Desktop\детсад\проект\соль тесто\вм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214554"/>
            <a:ext cx="3571900" cy="3059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2928958" cy="857256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14414" y="285728"/>
            <a:ext cx="6400800" cy="107157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Практическая часть проекта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142984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Рисование техникой «акварель + соль».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«Морозные узоры»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Надежда\Desktop\детсад\проект\соль акварель\апа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928802"/>
            <a:ext cx="3071802" cy="2455993"/>
          </a:xfrm>
          <a:prstGeom prst="rect">
            <a:avLst/>
          </a:prstGeom>
          <a:noFill/>
        </p:spPr>
      </p:pic>
      <p:pic>
        <p:nvPicPr>
          <p:cNvPr id="2053" name="Picture 5" descr="C:\Users\Надежда\Desktop\детсад\проект\соль акварель\ддд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429000"/>
            <a:ext cx="3714776" cy="2418892"/>
          </a:xfrm>
          <a:prstGeom prst="rect">
            <a:avLst/>
          </a:prstGeom>
          <a:noFill/>
        </p:spPr>
      </p:pic>
      <p:pic>
        <p:nvPicPr>
          <p:cNvPr id="2054" name="Picture 6" descr="C:\Users\Надежда\Desktop\детсад\проект\соль акварель\вввв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714620"/>
            <a:ext cx="3200154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71438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142984"/>
            <a:ext cx="7929618" cy="471490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ходе исследовательской работы дети выяснили, </a:t>
            </a:r>
          </a:p>
          <a:p>
            <a:pPr algn="l"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такое поваренная соль и каким образом она попадает на наш стол. </a:t>
            </a:r>
          </a:p>
          <a:p>
            <a:pPr algn="l"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Узнали много нового об особенностях соли, ее свойствах и качествах. Самостоятельно провели много интересных опытов с солью, познакомились с разными способами выращивания кристаллов. </a:t>
            </a:r>
          </a:p>
          <a:p>
            <a:pPr algn="l"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маленьких детей они превратились в маленьких исследователей:  научились анализировать полученные результаты, отвечать на вопросы, устанавливать  причинно-следственные связи. </a:t>
            </a:r>
          </a:p>
          <a:p>
            <a:pPr algn="l"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также убедились, что самые простые  и знакомые вещи могут быть необычными!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285728"/>
            <a:ext cx="3929090" cy="150019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5814" y="3929066"/>
            <a:ext cx="7772400" cy="142876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Цели проекта: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представлений детей о соли. Изучение ее свойств.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285860"/>
            <a:ext cx="3429024" cy="235745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дошкольного возраста  очень любопытны и они  настроены на  познание окружающего мира.   Данный проект создан для знакомства с солью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ее свойствами.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Надежда\Desktop\детсад\проект\интернет\110311-sa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61404"/>
            <a:ext cx="3800004" cy="2524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071546"/>
            <a:ext cx="8215370" cy="485778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1.Способствовать накоплению у детей конкретных представлений о свойствах, формах и видах соли(«Познание»)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2.Уточнить и закрепить знания детей о соли, ее значении  в природе, в жизни человека(«Познание»)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3.Развивать мышление, любознательность, наблюдательность(«Познание»)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4.Обобщать, устанавливать причинно-следственные зависимости, умение делать выводы(«Познание»)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Развивать познавательные способности детей: умение самостоятельно находить ответы на проблемные вопросы, решать проблемные ситуации(«Познание»)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6.Формировать эмоционально-ценностное отношение к окружающему миру;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(«Социализация»)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Продолжать расширять область социально нравственных ориентаций и чувств у детей; («Социализация»)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8.Обогащать представления детей об окружающих их взаимоотношениях, эмоциональных и физических состояниях («Социализация»);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Развивать связную и диалогическую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речь;зрительное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внимание, развивать речевой слух, слуховое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внимание;развивать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умение ориентироваться в пространстве;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мелкую и общую моторику(«коммуникация»);</a:t>
            </a:r>
          </a:p>
          <a:p>
            <a:pPr algn="l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Развивать логическое мышление, внимание, память («коммуникация»)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500174"/>
            <a:ext cx="4500594" cy="392909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Вводный этап: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Подбор познавательной, научной и методической литературы.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родителями, создание папок-передвижек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85728"/>
            <a:ext cx="3929090" cy="78581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проекта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Надежда\Desktop\детсад\проект\интернет\WVyFhPVpId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357298"/>
            <a:ext cx="2848531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071678"/>
            <a:ext cx="4857784" cy="3000396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Основной этап: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1) Беседа с детьми «Что мы знаем о соли и ее свойствах?»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3)Познакомить с художественными произведениями, где речь идёт о соли.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4)Опытно – экспериментальная деятельность «Изучение свойств и качеств соли».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5)Творческая мастерская. Рисуем с помощью соли.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6)Творческая мастерская. Лепим из солёного теста.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8)Опытно – экспериментальная деятельность «Кристаллизация соли».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Надежда\Desktop\детсад\проект\интернет\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785926"/>
            <a:ext cx="3197225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736"/>
            <a:ext cx="3357586" cy="3500462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Заключительный этап: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Выводы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оздание 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резентации проекта «Волшебная соль»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Надежда\Desktop\детсад\проект\интернет\U83aQzTFg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714488"/>
            <a:ext cx="4500594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2928958" cy="857256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14414" y="214290"/>
            <a:ext cx="6400800" cy="107157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Теоретическая  часть проекта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038509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Пословицы и поговорки о соли: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69218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Без соли не вкусно, без хлеба не сытно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Без соли и хлеб не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естся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соли и стол кривой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хлебе, на соли, да на добром слове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Без соли, без хлеба — худа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Речь без пословицы, все равно, что еда без соли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29156" y="334400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хлеба-соли и царь не отказывается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Недосол на столе, пересол на спине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хлебом-солью каждая шутка хороша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Присоля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хлебнешь.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Посоля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все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съестся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Юмор это соль жизни, а хорошо хранится то, что хорошо просолено.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Хлеб-соль разбойника побеждает.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тесно и на брюхе пресно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пресной еды и бары хворают.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Надежда\Desktop\детсад\проект\интернет\cbdeed375d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857628"/>
            <a:ext cx="3357586" cy="2192360"/>
          </a:xfrm>
          <a:prstGeom prst="rect">
            <a:avLst/>
          </a:prstGeom>
          <a:noFill/>
        </p:spPr>
      </p:pic>
      <p:pic>
        <p:nvPicPr>
          <p:cNvPr id="12291" name="Picture 3" descr="C:\Users\Надежда\Desktop\детсад\проект\интернет\сол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142984"/>
            <a:ext cx="300586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2928958" cy="857256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14414" y="285728"/>
            <a:ext cx="6400800" cy="107157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Теоретическая  часть проекта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928670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Художественные произведения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674674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русской народной сказке «Соль» говорится о том, как Иван продал заморскому королю корабль простой соли за полный корабль золота и серебра.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43438" y="2986817"/>
            <a:ext cx="38576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Принцесса из французской народной сказки сказала своему отцу: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«Я люблю тебя, как соль».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Король разгневался на такое неуважение и изгнал дочь из королевства. И лишь потом, оставшись без соли, он сумел осознать ее истинную ценность, а заодно и глубину дочерней любви</a:t>
            </a:r>
          </a:p>
        </p:txBody>
      </p:sp>
      <p:pic>
        <p:nvPicPr>
          <p:cNvPr id="8198" name="Picture 6" descr="C:\Users\Надежда\Desktop\детсад\проект\интернет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143248"/>
            <a:ext cx="3282978" cy="2462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2928958" cy="857256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14414" y="285728"/>
            <a:ext cx="6400800" cy="107157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Практическая часть проекта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142984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Опыт 1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«Соль растворяется в воде»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214554"/>
            <a:ext cx="6072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Взяли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прозрачный стакан с водой: Поместили соль в воду . Наблюдали как соль растворяется в воде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Взаимодействуя с водой соль растворяется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694</Words>
  <Application>Microsoft Office PowerPoint</Application>
  <PresentationFormat>Экран (4:3)</PresentationFormat>
  <Paragraphs>94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Проект в подготовительной группе № 9:  «Волшебная соль»</vt:lpstr>
      <vt:lpstr>Цели проекта: Формирование представлений детей о соли. Изучение ее свойств.</vt:lpstr>
      <vt:lpstr>Слайд 3</vt:lpstr>
      <vt:lpstr>Вводный этап:   2) Подбор познавательной, научной и методической литературы.   3) Взаимодействие с родителями, создание папок-передвижек </vt:lpstr>
      <vt:lpstr>Основной этап:   1) Беседа с детьми «Что мы знаем о соли и ее свойствах?»  3)Познакомить с художественными произведениями, где речь идёт о соли. 4)Опытно – экспериментальная деятельность «Изучение свойств и качеств соли». 5)Творческая мастерская. Рисуем с помощью соли. 6)Творческая мастерская. Лепим из солёного теста. 8)Опытно – экспериментальная деятельность «Кристаллизация соли».  </vt:lpstr>
      <vt:lpstr>Заключительный этап:  1) Выводы   2) Создание презентации проекта «Волшебная соль»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Вывод:</vt:lpstr>
      <vt:lpstr>Слайд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 «Волшебная соль»</dc:title>
  <dc:creator>Надежда</dc:creator>
  <cp:lastModifiedBy>Надежда</cp:lastModifiedBy>
  <cp:revision>22</cp:revision>
  <dcterms:created xsi:type="dcterms:W3CDTF">2014-01-11T13:33:38Z</dcterms:created>
  <dcterms:modified xsi:type="dcterms:W3CDTF">2014-01-11T17:32:49Z</dcterms:modified>
</cp:coreProperties>
</file>