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86" autoAdjust="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" y="10284"/>
            <a:ext cx="9147368" cy="6836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631" y="54868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эксперименты!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374709" cy="2192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4" y="5220304"/>
            <a:ext cx="2241406" cy="1681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6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94" cy="6858000"/>
          </a:xfrm>
        </p:spPr>
      </p:pic>
    </p:spTree>
    <p:extLst>
      <p:ext uri="{BB962C8B-B14F-4D97-AF65-F5344CB8AC3E}">
        <p14:creationId xmlns:p14="http://schemas.microsoft.com/office/powerpoint/2010/main" val="42613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54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85184"/>
            <a:ext cx="2276511" cy="1956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600400" cy="2700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3"/>
            <a:ext cx="3546140" cy="2659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7633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8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54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" y="253808"/>
            <a:ext cx="2520280" cy="3360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0723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2376264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731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00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Наша планета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27" y="3705808"/>
            <a:ext cx="2283718" cy="3044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24">
            <a:off x="4609414" y="825489"/>
            <a:ext cx="2232248" cy="2976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33435"/>
            <a:ext cx="3745770" cy="2809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319">
            <a:off x="6732240" y="921499"/>
            <a:ext cx="2088232" cy="27843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581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747797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454">
            <a:off x="3491880" y="282960"/>
            <a:ext cx="2814059" cy="2110544"/>
          </a:xfrm>
          <a:prstGeom prst="roundRect">
            <a:avLst>
              <a:gd name="adj" fmla="val 323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393">
            <a:off x="6291041" y="282960"/>
            <a:ext cx="2697427" cy="2023070"/>
          </a:xfrm>
          <a:prstGeom prst="roundRect">
            <a:avLst>
              <a:gd name="adj" fmla="val 307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93588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" y="2924944"/>
            <a:ext cx="4065625" cy="3049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963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Наши эксперименты!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планета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эксперименты!</dc:title>
  <dc:creator>Мамуля</dc:creator>
  <cp:lastModifiedBy>Наталья</cp:lastModifiedBy>
  <cp:revision>10</cp:revision>
  <dcterms:created xsi:type="dcterms:W3CDTF">2013-11-09T15:38:06Z</dcterms:created>
  <dcterms:modified xsi:type="dcterms:W3CDTF">2015-02-07T08:57:32Z</dcterms:modified>
</cp:coreProperties>
</file>