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60" r:id="rId4"/>
    <p:sldId id="261" r:id="rId5"/>
    <p:sldId id="257" r:id="rId6"/>
    <p:sldId id="266" r:id="rId7"/>
    <p:sldId id="262" r:id="rId8"/>
    <p:sldId id="258" r:id="rId9"/>
    <p:sldId id="259" r:id="rId10"/>
    <p:sldId id="271" r:id="rId11"/>
    <p:sldId id="272" r:id="rId12"/>
    <p:sldId id="273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AE5C-6064-4AE5-8368-48095720973E}" type="datetimeFigureOut">
              <a:rPr lang="ru-RU" smtClean="0"/>
              <a:pPr/>
              <a:t>16.01.2015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BB12-5512-4657-BC04-C44C776C3CA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AE5C-6064-4AE5-8368-48095720973E}" type="datetimeFigureOut">
              <a:rPr lang="ru-RU" smtClean="0"/>
              <a:pPr/>
              <a:t>16.01.2015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BB12-5512-4657-BC04-C44C776C3CA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AE5C-6064-4AE5-8368-48095720973E}" type="datetimeFigureOut">
              <a:rPr lang="ru-RU" smtClean="0"/>
              <a:pPr/>
              <a:t>16.01.2015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BB12-5512-4657-BC04-C44C776C3CA4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AE5C-6064-4AE5-8368-48095720973E}" type="datetimeFigureOut">
              <a:rPr lang="ru-RU" smtClean="0"/>
              <a:pPr/>
              <a:t>16.01.2015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BB12-5512-4657-BC04-C44C776C3CA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AE5C-6064-4AE5-8368-48095720973E}" type="datetimeFigureOut">
              <a:rPr lang="ru-RU" smtClean="0"/>
              <a:pPr/>
              <a:t>16.01.2015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BB12-5512-4657-BC04-C44C776C3CA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AE5C-6064-4AE5-8368-48095720973E}" type="datetimeFigureOut">
              <a:rPr lang="ru-RU" smtClean="0"/>
              <a:pPr/>
              <a:t>16.01.2015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BB12-5512-4657-BC04-C44C776C3CA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AE5C-6064-4AE5-8368-48095720973E}" type="datetimeFigureOut">
              <a:rPr lang="ru-RU" smtClean="0"/>
              <a:pPr/>
              <a:t>16.01.2015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BB12-5512-4657-BC04-C44C776C3CA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AE5C-6064-4AE5-8368-48095720973E}" type="datetimeFigureOut">
              <a:rPr lang="ru-RU" smtClean="0"/>
              <a:pPr/>
              <a:t>16.01.2015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BB12-5512-4657-BC04-C44C776C3CA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AE5C-6064-4AE5-8368-48095720973E}" type="datetimeFigureOut">
              <a:rPr lang="ru-RU" smtClean="0"/>
              <a:pPr/>
              <a:t>16.01.2015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BB12-5512-4657-BC04-C44C776C3CA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AE5C-6064-4AE5-8368-48095720973E}" type="datetimeFigureOut">
              <a:rPr lang="ru-RU" smtClean="0"/>
              <a:pPr/>
              <a:t>16.01.2015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BB12-5512-4657-BC04-C44C776C3CA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AE5C-6064-4AE5-8368-48095720973E}" type="datetimeFigureOut">
              <a:rPr lang="ru-RU" smtClean="0"/>
              <a:pPr/>
              <a:t>16.01.2015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BB12-5512-4657-BC04-C44C776C3CA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67AAE5C-6064-4AE5-8368-48095720973E}" type="datetimeFigureOut">
              <a:rPr lang="ru-RU" smtClean="0"/>
              <a:pPr/>
              <a:t>16.01.2015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9A5BB12-5512-4657-BC04-C44C776C3CA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Мастер – класс</a:t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Развивающее панно: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4149080"/>
            <a:ext cx="7592888" cy="17526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«Зимняя сказка»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260648"/>
            <a:ext cx="6660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itchFamily="18" charset="0"/>
              </a:rPr>
              <a:t>КУ ХМАО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Югры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Урайский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специализированный Дом ребёнка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5879" y="6191637"/>
            <a:ext cx="5390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Автор: воспитатель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Мазурян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Валентина Никитична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AM_210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9512" y="194810"/>
            <a:ext cx="8784976" cy="59293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28728" y="6211669"/>
            <a:ext cx="628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такой же последовательности вырезаем все детали, на обратной стороне пришиваем липучки.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AM_209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092654" y="188640"/>
            <a:ext cx="4857784" cy="5000661"/>
          </a:xfrm>
          <a:prstGeom prst="rect">
            <a:avLst/>
          </a:prstGeom>
        </p:spPr>
      </p:pic>
      <p:pic>
        <p:nvPicPr>
          <p:cNvPr id="3" name="Рисунок 2" descr="SAM_2096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9512" y="188640"/>
            <a:ext cx="3913142" cy="50006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7159" y="5572140"/>
            <a:ext cx="8572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Затем  оформляем снеговика : приклеиваем глазки, нос, пуговицы – клеем.</a:t>
            </a:r>
          </a:p>
          <a:p>
            <a:r>
              <a:rPr lang="ru-RU" dirty="0" smtClean="0"/>
              <a:t>Домик : окна, двери –приклеиваем с помощью клеевой паутинки, трубу, брёвна- оформляем  цветным  маркером,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AM_2098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9512" y="188640"/>
            <a:ext cx="8758994" cy="55446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1472" y="5786454"/>
            <a:ext cx="8367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Домик, дерево приклеиваем на основу с помощью клеевой паутинки, пришиваем </a:t>
            </a:r>
          </a:p>
          <a:p>
            <a:r>
              <a:rPr lang="ru-RU" dirty="0" smtClean="0"/>
              <a:t>на основу и на детали – липучку.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AM_2015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0000" y="214289"/>
            <a:ext cx="8714487" cy="542928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2910" y="5643579"/>
            <a:ext cx="77867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Затем собираем вместе с детьми панно: «Зимняя сказка».  Можно на этом панно оставить дом и дерево и собирать осеннюю, весеннюю картинку, менять персонажей.</a:t>
            </a:r>
          </a:p>
          <a:p>
            <a:r>
              <a:rPr lang="ru-RU" dirty="0" smtClean="0"/>
              <a:t> 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SAM_211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55172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47294" y="5733256"/>
            <a:ext cx="5688632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внимание.</a:t>
            </a:r>
          </a:p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Творческих успехов.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AM_2107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" y="0"/>
            <a:ext cx="91828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046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AM_2015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2312" y="188640"/>
            <a:ext cx="8752175" cy="56453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7224" y="6000768"/>
            <a:ext cx="5456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Проведем мастер – класс  на тему:  «Зимняя сказка»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AM_198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9305" y="188640"/>
            <a:ext cx="8786874" cy="51845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71736" y="592933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5929330"/>
            <a:ext cx="582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Сначала готовим  картинку,  увеличиваем через принтер.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AM_199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302" y="188212"/>
            <a:ext cx="8787854" cy="58579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4282" y="6215082"/>
            <a:ext cx="8786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Необходимо приготовить</a:t>
            </a:r>
            <a:r>
              <a:rPr lang="ru-RU" dirty="0" smtClean="0"/>
              <a:t>: </a:t>
            </a:r>
            <a:r>
              <a:rPr lang="ru-RU" sz="1400" dirty="0" smtClean="0"/>
              <a:t>ткань</a:t>
            </a:r>
            <a:r>
              <a:rPr lang="en-US" sz="1400" dirty="0" smtClean="0"/>
              <a:t> - </a:t>
            </a:r>
            <a:r>
              <a:rPr lang="ru-RU" sz="1400" dirty="0" smtClean="0"/>
              <a:t>основа,  разноцветный фетр, клеевую паутинку, липучку, ножницы, маркер, трафареты, клей.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AM_2005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4282" y="188640"/>
            <a:ext cx="8750206" cy="58579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71604" y="6211669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Берем ткань – фетр,   трафарет,  маркер, ножницы.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SAM_2007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214810" y="142852"/>
            <a:ext cx="4714908" cy="5500726"/>
          </a:xfrm>
          <a:prstGeom prst="rect">
            <a:avLst/>
          </a:prstGeom>
        </p:spPr>
      </p:pic>
      <p:pic>
        <p:nvPicPr>
          <p:cNvPr id="2" name="Рисунок 1" descr="SAM_2006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4282" y="142852"/>
            <a:ext cx="4000528" cy="550072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00232" y="6000768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Обводим  трафарет и вырезаем.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AM_200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9512" y="116632"/>
            <a:ext cx="8784976" cy="597666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43042" y="6143644"/>
            <a:ext cx="5394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 такой же последовательности  обводим снеговика.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AM_200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9512" y="116632"/>
            <a:ext cx="8784976" cy="57150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43174" y="6143644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Берем ножницы и вырезаем.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119</TotalTime>
  <Words>198</Words>
  <Application>Microsoft Office PowerPoint</Application>
  <PresentationFormat>Экран (4:3)</PresentationFormat>
  <Paragraphs>22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Волна</vt:lpstr>
      <vt:lpstr>Мастер – класс Развивающее панно: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17</cp:revision>
  <dcterms:created xsi:type="dcterms:W3CDTF">2015-01-14T16:12:05Z</dcterms:created>
  <dcterms:modified xsi:type="dcterms:W3CDTF">2015-01-16T10:39:33Z</dcterms:modified>
</cp:coreProperties>
</file>