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0" r:id="rId4"/>
    <p:sldId id="261" r:id="rId5"/>
    <p:sldId id="257" r:id="rId6"/>
    <p:sldId id="266" r:id="rId7"/>
    <p:sldId id="262" r:id="rId8"/>
    <p:sldId id="258" r:id="rId9"/>
    <p:sldId id="259" r:id="rId10"/>
    <p:sldId id="271" r:id="rId11"/>
    <p:sldId id="272" r:id="rId12"/>
    <p:sldId id="273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67AAE5C-6064-4AE5-8368-48095720973E}" type="datetimeFigureOut">
              <a:rPr lang="ru-RU" smtClean="0"/>
              <a:pPr/>
              <a:t>16.01.2015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A5BB12-5512-4657-BC04-C44C776C3C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Мастер – класс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Развивающее панно: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592888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«Зимняя сказка»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60648"/>
            <a:ext cx="666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КУ ХМАО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Урайский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специализированный Дом ребёнка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5879" y="6191637"/>
            <a:ext cx="5390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воспитатель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Мазурян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Валентина Никитична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1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512" y="194810"/>
            <a:ext cx="8784976" cy="59293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6211669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такой же последовательности вырезаем все детали, на обратной стороне пришиваем липучки.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09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92654" y="188640"/>
            <a:ext cx="4857784" cy="5000661"/>
          </a:xfrm>
          <a:prstGeom prst="rect">
            <a:avLst/>
          </a:prstGeom>
        </p:spPr>
      </p:pic>
      <p:pic>
        <p:nvPicPr>
          <p:cNvPr id="3" name="Рисунок 2" descr="SAM_209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512" y="188640"/>
            <a:ext cx="3913142" cy="5000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9" y="5572140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Затем  оформляем снеговика : приклеиваем глазки, нос, пуговицы – клеем.</a:t>
            </a:r>
          </a:p>
          <a:p>
            <a:r>
              <a:rPr lang="ru-RU" dirty="0" smtClean="0"/>
              <a:t>Домик : окна, двери –приклеиваем с помощью клеевой паутинки, трубу, брёвна- оформляем  цветным  маркером,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09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512" y="188640"/>
            <a:ext cx="8758994" cy="55446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5786454"/>
            <a:ext cx="8367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Домик, дерево приклеиваем на основу с помощью клеевой паутинки, пришиваем </a:t>
            </a:r>
          </a:p>
          <a:p>
            <a:r>
              <a:rPr lang="ru-RU" dirty="0" smtClean="0"/>
              <a:t>на основу и на детали – липучку.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01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000" y="214289"/>
            <a:ext cx="8714487" cy="54292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5643579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Затем собираем вместе с детьми панно: «Зимняя сказка».  Можно на этом панно оставить дом и дерево и собирать осеннюю, весеннюю картинку, менять персонажей.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AM_211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517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47294" y="5733256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внимание.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Творческих успехов.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10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9182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4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201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2312" y="188640"/>
            <a:ext cx="8752175" cy="56453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24" y="6000768"/>
            <a:ext cx="5456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Проведем мастер – класс  на тему:  «Зимняя сказка»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19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305" y="188640"/>
            <a:ext cx="8786874" cy="51845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1736" y="592933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5929330"/>
            <a:ext cx="582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Сначала готовим  картинку,  увеличиваем через принтер.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199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02" y="188212"/>
            <a:ext cx="8787854" cy="58579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6215082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Необходимо приготовить</a:t>
            </a:r>
            <a:r>
              <a:rPr lang="ru-RU" dirty="0" smtClean="0"/>
              <a:t>: </a:t>
            </a:r>
            <a:r>
              <a:rPr lang="ru-RU" sz="1400" dirty="0" smtClean="0"/>
              <a:t>ткань</a:t>
            </a:r>
            <a:r>
              <a:rPr lang="en-US" sz="1400" dirty="0" smtClean="0"/>
              <a:t> - </a:t>
            </a:r>
            <a:r>
              <a:rPr lang="ru-RU" sz="1400" dirty="0" smtClean="0"/>
              <a:t>основа,  разноцветный фетр, клеевую паутинку, липучку, ножницы, маркер, трафареты, клей.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00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82" y="188640"/>
            <a:ext cx="8750206" cy="58579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04" y="6211669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Берем ткань – фетр,   трафарет,  маркер, ножницы.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AM_200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14810" y="142852"/>
            <a:ext cx="4714908" cy="5500726"/>
          </a:xfrm>
          <a:prstGeom prst="rect">
            <a:avLst/>
          </a:prstGeom>
        </p:spPr>
      </p:pic>
      <p:pic>
        <p:nvPicPr>
          <p:cNvPr id="2" name="Рисунок 1" descr="SAM_200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82" y="142852"/>
            <a:ext cx="4000528" cy="55007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0232" y="600076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Обводим  трафарет и вырезаем.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00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512" y="116632"/>
            <a:ext cx="8784976" cy="5976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042" y="6143644"/>
            <a:ext cx="539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такой же последовательности  обводим снеговика.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0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512" y="116632"/>
            <a:ext cx="8784976" cy="5715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3174" y="614364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Берем ножницы и вырезаем.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</TotalTime>
  <Words>198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Мастер – класс Развивающее панно: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17</cp:revision>
  <dcterms:created xsi:type="dcterms:W3CDTF">2015-01-14T16:12:05Z</dcterms:created>
  <dcterms:modified xsi:type="dcterms:W3CDTF">2015-01-16T10:39:33Z</dcterms:modified>
</cp:coreProperties>
</file>