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3366"/>
                </a:solidFill>
              </a:endParaRPr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25BFCE7C-3F05-4A3A-9C43-2B7E167371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9242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0F50-C3BD-4E05-B17C-A8B46DAE5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0368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285A-E7BE-4B3A-A61E-B0F79BD3FDD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8173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3366"/>
                </a:solidFill>
              </a:endParaRPr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25BFCE7C-3F05-4A3A-9C43-2B7E167371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9242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2F7C-B667-44AD-883C-C7CFF296A9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9793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7872E-6D0A-4D49-969E-5BBB58A4C4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4165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33F9-43A3-437D-989D-CD7B9F35C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5191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7162-18AB-4C62-AAEE-3636EC255C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6586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4649-A495-4A91-AE0B-54F5A58201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5705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23D6-E9C0-4ED8-A4FB-54DDA760DAC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3334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DAF0-998A-4728-BAB5-2DCCF0D2C3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5759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2F7C-B667-44AD-883C-C7CFF296A9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9793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F2F5-F4C6-4431-8EC5-5EC1A4CB1E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8511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0F50-C3BD-4E05-B17C-A8B46DAE5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0368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285A-E7BE-4B3A-A61E-B0F79BD3FDD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8173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7872E-6D0A-4D49-969E-5BBB58A4C4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4165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33F9-43A3-437D-989D-CD7B9F35C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5191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7162-18AB-4C62-AAEE-3636EC255C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6586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4649-A495-4A91-AE0B-54F5A58201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5705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23D6-E9C0-4ED8-A4FB-54DDA760DAC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3334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DAF0-998A-4728-BAB5-2DCCF0D2C3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5759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F2F5-F4C6-4431-8EC5-5EC1A4CB1E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8511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1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1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71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F73AD-21CC-462F-9464-99C31BB27C2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4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1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1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71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F73AD-21CC-462F-9464-99C31BB27C2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4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11560" y="2904659"/>
            <a:ext cx="712879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3366"/>
                </a:solidFill>
                <a:latin typeface="Monotype Corsiva" pitchFamily="66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3366"/>
                </a:solidFill>
                <a:latin typeface="Monotype Corsiva" pitchFamily="66" charset="0"/>
              </a:rPr>
              <a:t>ТРЕНИНГОВОЕ ЗАНЯТИЕ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3366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3366"/>
                </a:solidFill>
                <a:latin typeface="Monotype Corsiva" pitchFamily="66" charset="0"/>
              </a:rPr>
              <a:t>                «Спасательный круг»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857500" cy="257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542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eave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638" y="5760"/>
            <a:ext cx="4094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Тревора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Повела</a:t>
            </a:r>
          </a:p>
          <a:p>
            <a:pPr algn="ctr"/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«КАК ВЫ ЗАБОТИТЕСЬ О СЕБЕ?»</a:t>
            </a:r>
            <a:endParaRPr lang="ru-RU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64732"/>
              </p:ext>
            </p:extLst>
          </p:nvPr>
        </p:nvGraphicFramePr>
        <p:xfrm>
          <a:off x="358774" y="764704"/>
          <a:ext cx="8640960" cy="206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7488832"/>
                <a:gridCol w="648072"/>
              </a:tblGrid>
              <a:tr h="23180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Вопрос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61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Временами</a:t>
                      </a:r>
                      <a:r>
                        <a:rPr lang="ru-RU" sz="1000" baseline="0" dirty="0" smtClean="0"/>
                        <a:t> я покупаю себе что-нибудь приятное( сувенир, подарок, безделушку)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</a:tr>
              <a:tr h="23031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Я нахожу время,</a:t>
                      </a:r>
                      <a:r>
                        <a:rPr lang="ru-RU" sz="1000" baseline="0" dirty="0" smtClean="0"/>
                        <a:t> чтобы отдохнуть, расслабиться.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</a:tr>
              <a:tr h="2025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Я считаю, что имею право иногда быть эгоистичной(</a:t>
                      </a:r>
                      <a:r>
                        <a:rPr lang="ru-RU" sz="1000" dirty="0" err="1" smtClean="0"/>
                        <a:t>ым</a:t>
                      </a:r>
                      <a:r>
                        <a:rPr lang="ru-RU" sz="1000" dirty="0" smtClean="0"/>
                        <a:t>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</a:tr>
              <a:tr h="24669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Если я себя плохо чувствую, мне нравится позволять другим заботиться обо мне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Я заранее планирую приятные события (поход в театр, ресторан)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Каждый день я уверен(а) в том, что имею немного времени, чтобы потратить его на себя, сделать себе что-нибудь</a:t>
                      </a:r>
                      <a:r>
                        <a:rPr lang="ru-RU" sz="900" baseline="0" dirty="0" smtClean="0"/>
                        <a:t> приятное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Для меня важно следить за своей внешностью и здоровьем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90535"/>
              </p:ext>
            </p:extLst>
          </p:nvPr>
        </p:nvGraphicFramePr>
        <p:xfrm>
          <a:off x="329355" y="2708920"/>
          <a:ext cx="8635133" cy="214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262"/>
                <a:gridCol w="7552807"/>
                <a:gridCol w="576064"/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Я могу сказать «нет», когда люди требуют от меня что-то, что я не хочу делать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820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Я хвалю себя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после того, как сделаю что-нибудь хорошее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03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Я стараюсь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не употреблять алкоголь в большом количестве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820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Я делаю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специальные упражнения, чтобы сохранить здоровье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676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Я обычно нахожу время, чтобы поддерживать отношения с людьми, которые мне приятны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096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Я предпочитаю здоровую пищу, а не сухие пайки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31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У меня есть время для занятий увлекательным хобби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Иногда я могу поставить свои интересы выше интересов других, даже если это кому-то может не понравиться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64533"/>
              </p:ext>
            </p:extLst>
          </p:nvPr>
        </p:nvGraphicFramePr>
        <p:xfrm>
          <a:off x="329357" y="4653136"/>
          <a:ext cx="8635131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227"/>
                <a:gridCol w="7560840"/>
                <a:gridCol w="576064"/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Я считаю, что каждый сам должен отвечать за решение своих проблем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Я предпочитаю работать в удобном мне темпе, чем сразу выкладываться на все 100%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820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Я могу сам(а) принимать решения, а не ждать советов окружающих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smtClean="0">
                          <a:solidFill>
                            <a:schemeClr val="tx1"/>
                          </a:solidFill>
                        </a:rPr>
                        <a:t>Я избегаю употребления наркотиков и табака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03725"/>
              </p:ext>
            </p:extLst>
          </p:nvPr>
        </p:nvGraphicFramePr>
        <p:xfrm>
          <a:off x="293353" y="5589240"/>
          <a:ext cx="864096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292"/>
                <a:gridCol w="7556604"/>
                <a:gridCol w="576064"/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Я способен(на) признавать и доказывать другим свои достоинства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87824" y="5903892"/>
            <a:ext cx="35557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1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4 - ВЕРНО</a:t>
            </a:r>
          </a:p>
          <a:p>
            <a:r>
              <a:rPr lang="ru-RU" sz="1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СКОРЕЕ, ВЕРНО, ЧЕМ НЕТ</a:t>
            </a:r>
          </a:p>
          <a:p>
            <a:r>
              <a:rPr lang="ru-RU" sz="1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СКОРЕЕ НЕВЕРНО, ЧЕМ НЕВЕРНО</a:t>
            </a:r>
          </a:p>
          <a:p>
            <a:r>
              <a:rPr lang="ru-RU" sz="1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НЕВЕРНО</a:t>
            </a:r>
            <a:endParaRPr lang="ru-RU" sz="1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0542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eave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71" y="107004"/>
            <a:ext cx="4751858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154643"/>
            <a:ext cx="9001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1.Сделайте себе небольшой подарок(букет цветов, билет в театр)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2.Разрешите себе побыть некоторое время в одиночестве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3.Найдите время с удовольствием заняться своим любимым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      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делом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4.Позвольте себе полдня провести за «ничегонеделанием»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5.Займитесь тем, чем вы давно уже хотели заняться, 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       но на что не хватало времени.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6.В выходной позвольте себе подольше поспать.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7.Похвастайтесь перед другом или родственниками своими достижениями.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8.Потратьте некоторую сумму из своих сбережений и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      купите себе какую-нибудь безделушку.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604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232" y="188640"/>
            <a:ext cx="6058568" cy="864096"/>
          </a:xfrm>
        </p:spPr>
        <p:txBody>
          <a:bodyPr/>
          <a:lstStyle/>
          <a:p>
            <a:pPr algn="ctr"/>
            <a:r>
              <a:rPr lang="ru-RU" sz="3000" dirty="0" smtClean="0">
                <a:latin typeface="Monotype Corsiva" pitchFamily="66" charset="0"/>
              </a:rPr>
              <a:t>«Способы установления эмоционального равновесия личности»</a:t>
            </a:r>
            <a:endParaRPr lang="ru-RU" sz="30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6752"/>
            <a:ext cx="7693025" cy="4889723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                                  Даже в самой трудной ситуации </a:t>
            </a:r>
          </a:p>
          <a:p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                              можно найти положительные моменты.</a:t>
            </a:r>
          </a:p>
          <a:p>
            <a:r>
              <a:rPr lang="ru-RU" sz="2400" dirty="0" smtClean="0">
                <a:latin typeface="Monotype Corsiva" pitchFamily="66" charset="0"/>
              </a:rPr>
              <a:t>«Я не буду думать об этом сегодня. Я буду волноваться об этом завтра»(С. О*</a:t>
            </a:r>
            <a:r>
              <a:rPr lang="ru-RU" sz="2400" dirty="0" err="1" smtClean="0">
                <a:latin typeface="Monotype Corsiva" pitchFamily="66" charset="0"/>
              </a:rPr>
              <a:t>Хара</a:t>
            </a:r>
            <a:r>
              <a:rPr lang="ru-RU" sz="2400" dirty="0" smtClean="0">
                <a:latin typeface="Monotype Corsiva" pitchFamily="66" charset="0"/>
              </a:rPr>
              <a:t>).</a:t>
            </a:r>
          </a:p>
          <a:p>
            <a:r>
              <a:rPr lang="ru-RU" sz="2400" dirty="0" smtClean="0">
                <a:latin typeface="Monotype Corsiva" pitchFamily="66" charset="0"/>
              </a:rPr>
              <a:t>Постарайтесь с сегодняшнего дня любить себя чуть больше, чем раньше.</a:t>
            </a:r>
          </a:p>
          <a:p>
            <a:r>
              <a:rPr lang="ru-RU" sz="2400" dirty="0" smtClean="0">
                <a:latin typeface="Monotype Corsiva" pitchFamily="66" charset="0"/>
              </a:rPr>
              <a:t>Устраивайте себе маленький праздник, когда вам грустно и одиноко.</a:t>
            </a:r>
          </a:p>
          <a:p>
            <a:r>
              <a:rPr lang="ru-RU" sz="2400" dirty="0" smtClean="0">
                <a:latin typeface="Monotype Corsiva" pitchFamily="66" charset="0"/>
              </a:rPr>
              <a:t>Если попали в трудную ситуацию, не впадайте в неподвижность: не лежите, не сидите у окна- двигайтесь и действуйте.</a:t>
            </a:r>
          </a:p>
          <a:p>
            <a:r>
              <a:rPr lang="ru-RU" sz="2400" dirty="0" smtClean="0">
                <a:latin typeface="Monotype Corsiva" pitchFamily="66" charset="0"/>
              </a:rPr>
              <a:t>Используйте группу поддержки: говорите о проблемах с родными, друзьями, коллегами по работе.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7150" cy="208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491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18073"/>
            <a:ext cx="2159496" cy="213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1377"/>
            <a:ext cx="2592288" cy="235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2120" y="59864"/>
            <a:ext cx="3490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ОБРАТНАЯ СВЯЗЬ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268760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1.Чем полезно было для вас данное занятие? Что нового узнали?</a:t>
            </a:r>
          </a:p>
          <a:p>
            <a:endParaRPr lang="ru-RU" sz="2000" dirty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2.Какое упражнение вам понравилось больше всего? Почему?</a:t>
            </a:r>
          </a:p>
          <a:p>
            <a:endParaRPr lang="ru-RU" sz="2000" dirty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3.Ваши пожелания на следующую  встречу.</a:t>
            </a:r>
          </a:p>
          <a:p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04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507</Words>
  <Application>Microsoft Office PowerPoint</Application>
  <PresentationFormat>Экран (4:3)</PresentationFormat>
  <Paragraphs>77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Капсулы</vt:lpstr>
      <vt:lpstr>1_Капсулы</vt:lpstr>
      <vt:lpstr>Презентация PowerPoint</vt:lpstr>
      <vt:lpstr>Презентация PowerPoint</vt:lpstr>
      <vt:lpstr>Презентация PowerPoint</vt:lpstr>
      <vt:lpstr>«Способы установления эмоционального равновесия личности»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2012-01-30T07:18:41Z</dcterms:created>
  <dcterms:modified xsi:type="dcterms:W3CDTF">2012-02-01T06:34:20Z</dcterms:modified>
</cp:coreProperties>
</file>