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6" r:id="rId10"/>
    <p:sldId id="267" r:id="rId11"/>
    <p:sldId id="269" r:id="rId12"/>
    <p:sldId id="268" r:id="rId13"/>
    <p:sldId id="263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gif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eti-online.com/zagadki/zagadki-pro-skazochnyh-geroev/" TargetMode="External"/><Relationship Id="rId4" Type="http://schemas.openxmlformats.org/officeDocument/2006/relationships/hyperlink" Target="http://www.liveinternet.ru/users/fox-cub77/post2191181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oper" pitchFamily="2" charset="0"/>
              </a:rPr>
              <a:t>В ГОСТЯХ У СКАЗКИ</a:t>
            </a:r>
            <a:endParaRPr lang="ru-RU" sz="6000" dirty="0">
              <a:ln w="285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Coope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929198"/>
            <a:ext cx="785818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Подготовила: Рогова Т.П.,</a:t>
            </a:r>
          </a:p>
          <a:p>
            <a:r>
              <a:rPr lang="ru-RU" sz="2400" b="1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воспитатель МБДОУ «Детский сад № 10 «Гнездышко»,</a:t>
            </a:r>
          </a:p>
          <a:p>
            <a:r>
              <a:rPr lang="ru-RU" sz="2400" b="1" dirty="0" smtClean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Georgia" pitchFamily="18" charset="0"/>
              </a:rPr>
              <a:t> г. Рубцовск, 2013г</a:t>
            </a:r>
            <a:endParaRPr lang="ru-RU" sz="2400" b="1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214290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ligrapher" pitchFamily="2" charset="0"/>
                <a:ea typeface="+mj-ea"/>
                <a:cs typeface="+mj-cs"/>
              </a:rPr>
              <a:t>(памятники сказочным героям)</a:t>
            </a:r>
            <a:endParaRPr kumimoji="0" lang="ru-RU" sz="3600" i="0" u="none" strike="noStrike" kern="1200" cap="none" spc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Calligraphe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27860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Этот сказочный герой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 хвостиком, усатый,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 шляпе у него перо,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Сам весь полосатый,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Ходит он на двух ногах,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 ярко-красных сапогах.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715016"/>
            <a:ext cx="2192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Украина, г. Сумы,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парк «Сказка»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 городе Сумы на Украине в Парке Ска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625" y="0"/>
            <a:ext cx="5137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428992" y="714356"/>
            <a:ext cx="5143536" cy="371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Подарит новое корыто,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 новый дом, и слуг в придачу.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Но если уж она сердита,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 ней вместе уплывёт удача!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Исчезнет всё, и в море зыбком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Растает золотая 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pic>
        <p:nvPicPr>
          <p:cNvPr id="6" name="Рисунок 5" descr="А этих пушкинских героев можно увидеть в парке города Абака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0"/>
            <a:ext cx="51435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Серия фонтанов в Москве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Манежной площади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Целая серия фонтанов и скульптур, посвященных  сказочным героям работы Церетели находится на Манежной площади в Москве.Starik-i-zolotaya-ryb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14290"/>
            <a:ext cx="4500594" cy="6392889"/>
          </a:xfrm>
          <a:prstGeom prst="rect">
            <a:avLst/>
          </a:prstGeom>
        </p:spPr>
      </p:pic>
      <p:pic>
        <p:nvPicPr>
          <p:cNvPr id="10" name="Рисунок 9" descr="Zolotaya-ryb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63624"/>
            <a:ext cx="4895521" cy="6651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4071942"/>
            <a:ext cx="48782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Кемерово. Золотая рыбка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на гребне волны.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Рыбка получилась яркая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и блестящая, не спроста она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называется золотой.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темное время суток -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подсветка специальными лампами,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установленными в основании постамента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929330"/>
            <a:ext cx="202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парке Абакана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2"/>
      <p:bldP spid="8" grpId="3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40005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Скок–поскок, скок–поскок –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Через море и лесок!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По пути нашёл Жар–птицу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красавицу-девицу,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Ну а глупого царя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Обмануть сумел не зря.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Так Иванушке помог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Умный маленький конёк,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Всем известный… 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23" y="6150114"/>
            <a:ext cx="9047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Ишим называют городом Конька-Горбунка. Коньки-Горбунки обитают по всему городу. Всех приезжих уже на вокзале встречают Иванушка с Горбунком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шим называют городом Конька-Горбунка. Коньки-Горбунки обитают по всему городу. Всех приезжих уже на вокзале встречают Иванушка с Горбунком.konek-ishi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3182950" cy="5888458"/>
          </a:xfrm>
          <a:prstGeom prst="rect">
            <a:avLst/>
          </a:prstGeom>
        </p:spPr>
      </p:pic>
      <p:pic>
        <p:nvPicPr>
          <p:cNvPr id="8" name="Рисунок 7" descr="konek-ishim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14290"/>
            <a:ext cx="3254520" cy="5913347"/>
          </a:xfrm>
          <a:prstGeom prst="rect">
            <a:avLst/>
          </a:prstGeom>
        </p:spPr>
      </p:pic>
      <p:pic>
        <p:nvPicPr>
          <p:cNvPr id="9" name="Рисунок 8" descr="У здания Астраханского ТЮЗа на улице Мусы Джалиля можно заметить несколько скульптур на сказочную тему. Одна из этих скульптур изображает Иванушку-Дурачка и Конька-Горбунка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5929330"/>
            <a:ext cx="131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Астрахань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Толстяк живет на крыше,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Летает он всех выше.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636"/>
            <a:ext cx="37811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Герои шведской сказочницы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Астрид</a:t>
            </a:r>
            <a:r>
              <a:rPr lang="ru-RU" sz="2000" b="1" dirty="0" smtClean="0">
                <a:solidFill>
                  <a:schemeClr val="bg1"/>
                </a:solidFill>
              </a:rPr>
              <a:t> Линдгрен есть не только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в Швеции на родине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писательницы,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но и в других городах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Герои шведской сказочницы Астрид Линдгрен есть не только в Швеции на родине писательницы, но и в других города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28604"/>
            <a:ext cx="4572000" cy="6096000"/>
          </a:xfrm>
          <a:prstGeom prst="rect">
            <a:avLst/>
          </a:prstGeom>
        </p:spPr>
      </p:pic>
      <p:pic>
        <p:nvPicPr>
          <p:cNvPr id="8" name="Рисунок 7" descr="karl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680" y="142852"/>
            <a:ext cx="4822972" cy="648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53578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Из муки он был печен,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На сметане был мешен.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На окошке он студился,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По дорожке он катился.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Был он весел, был он смел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в пути он песню пел.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Съесть его хотел зайчишка,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Серый волк и бурый мишка.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А когда малыш в лесу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Встретил рыжую лису,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От нее уйти не смог.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Что за сказка?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Анапа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Колобок в Анап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166"/>
            <a:ext cx="7881993" cy="5911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33575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Стрела молодца 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угодила в болото,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Ну где же невеста? 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Жениться охота!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А вот и невеста, 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глаза на макушке.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Невесту зовут …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1387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г. </a:t>
            </a:r>
            <a:r>
              <a:rPr lang="ru-RU" sz="2000" b="1" dirty="0" err="1" smtClean="0">
                <a:solidFill>
                  <a:schemeClr val="bg1"/>
                </a:solidFill>
              </a:rPr>
              <a:t>Когалым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 парке г. Когалым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1" y="428604"/>
            <a:ext cx="7810555" cy="5857916"/>
          </a:xfrm>
          <a:prstGeom prst="rect">
            <a:avLst/>
          </a:prstGeom>
        </p:spPr>
      </p:pic>
      <p:pic>
        <p:nvPicPr>
          <p:cNvPr id="8" name="Рисунок 7" descr="Царевна Лягушка из Абакана.jpg"/>
          <p:cNvPicPr>
            <a:picLocks noChangeAspect="1"/>
          </p:cNvPicPr>
          <p:nvPr/>
        </p:nvPicPr>
        <p:blipFill>
          <a:blip r:embed="rId5"/>
          <a:srcRect b="7291"/>
          <a:stretch>
            <a:fillRect/>
          </a:stretch>
        </p:blipFill>
        <p:spPr>
          <a:xfrm>
            <a:off x="3714744" y="214290"/>
            <a:ext cx="5143500" cy="6357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6286520"/>
            <a:ext cx="120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г. Абакан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Царевны-Лягушки находится в Калининграде в детском парке Юность.jpg"/>
          <p:cNvPicPr>
            <a:picLocks noChangeAspect="1"/>
          </p:cNvPicPr>
          <p:nvPr/>
        </p:nvPicPr>
        <p:blipFill>
          <a:blip r:embed="rId6"/>
          <a:srcRect b="3222"/>
          <a:stretch>
            <a:fillRect/>
          </a:stretch>
        </p:blipFill>
        <p:spPr>
          <a:xfrm>
            <a:off x="4214810" y="207616"/>
            <a:ext cx="4429156" cy="6436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5000636"/>
            <a:ext cx="341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Царевна-Лягушка находится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Калининграде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детском парке Юность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Целая серия фонтанов и скульптур, посвященных  сказочным героям работы Церетели находится на Манежной площади в Москве.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0"/>
            <a:ext cx="51435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3429000"/>
            <a:ext cx="39158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Целая серия фонтанов 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скульптур, посвященных 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сказочным героям работы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Церетели находится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Манежной площади в Москве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из Питера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285728"/>
            <a:ext cx="6750809" cy="584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9124" y="6215082"/>
            <a:ext cx="2090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Санкт-Петербург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928670"/>
            <a:ext cx="2643205" cy="26510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00196" y="714356"/>
            <a:ext cx="7343804" cy="18573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При подготовке презентации </a:t>
            </a:r>
            <a:b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были использованы материалы интернет-сайтов: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643314"/>
            <a:ext cx="82868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hlinkClick r:id="rId4"/>
              </a:rPr>
              <a:t>http://www.liveinternet.ru/users/fox-cub77/post219118130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hlinkClick r:id="rId5"/>
              </a:rPr>
              <a:t>http://deti-online.com/zagadki/zagadki-pro-skazochnyh-geroev/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Сладкий яблок аромат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Заманил ту птицу в сад.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Перья светятся огнём,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светло вокруг, как днём.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pic>
        <p:nvPicPr>
          <p:cNvPr id="5" name="Рисунок 4" descr="Жар-птица_Tobol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83" y="169082"/>
            <a:ext cx="4429057" cy="6618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072206"/>
            <a:ext cx="297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Жар-птица в г. Тобольске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714356"/>
            <a:ext cx="5357850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Мой вопрос совсем не трудный,</a:t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Он - про город Изумрудный.</a:t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Кто там был правитель славный?</a:t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Кто там был волшебник главный?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9" y="571480"/>
            <a:ext cx="2834748" cy="2843210"/>
          </a:xfrm>
          <a:prstGeom prst="rect">
            <a:avLst/>
          </a:prstGeom>
        </p:spPr>
      </p:pic>
      <p:pic>
        <p:nvPicPr>
          <p:cNvPr id="11" name="Рисунок 10" descr="http://paifo.ru/images/stories/pamyatniki_foto4/izumrudniy-gorod-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615011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Памятники героям сказок А. Волкова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"Волшебник Изумрудного города" в Санкт-Петербурге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http://eng.meeting.lv/phpBB2/files/x_de7865a1_43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28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eng.meeting.lv/phpBB2/files/15991247_55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57166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0.liveinternet.ru/images/attach/c/2/67/972/67972260_1292571875_Villin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7148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14546" y="6143644"/>
            <a:ext cx="523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Волшебница </a:t>
            </a:r>
            <a:r>
              <a:rPr lang="ru-RU" sz="2400" b="1" dirty="0" err="1" smtClean="0">
                <a:solidFill>
                  <a:schemeClr val="bg1"/>
                </a:solidFill>
              </a:rPr>
              <a:t>Виллина</a:t>
            </a:r>
            <a:r>
              <a:rPr lang="ru-RU" sz="2400" b="1" dirty="0" smtClean="0">
                <a:solidFill>
                  <a:schemeClr val="bg1"/>
                </a:solidFill>
              </a:rPr>
              <a:t> в Подмосковье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2" grpId="0"/>
      <p:bldP spid="12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Покупала самовар,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А спасал ее комар.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pic>
        <p:nvPicPr>
          <p:cNvPr id="1026" name="Picture 2" descr="http://www.archdesignfoto.com/wp-content/uploads/2009/02/p3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287624"/>
            <a:ext cx="7929618" cy="5943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286520"/>
            <a:ext cx="4039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Памятник Мухе-Цокотухе в г. Сочи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 гости к бабушке пошла,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Пироги ей понесла.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Серый Волк за ней следил,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Обманул и проглотил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6286520"/>
            <a:ext cx="179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г. Красногорск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 в Красногорск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2" y="357166"/>
            <a:ext cx="7912254" cy="5956024"/>
          </a:xfrm>
          <a:prstGeom prst="rect">
            <a:avLst/>
          </a:prstGeom>
        </p:spPr>
      </p:pic>
      <p:pic>
        <p:nvPicPr>
          <p:cNvPr id="7" name="Рисунок 6" descr="Красная Шапочка и Серый Волк в Харькове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29816"/>
            <a:ext cx="7786742" cy="5837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6286520"/>
            <a:ext cx="130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г. Харьков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Памятник Красной Шапочке и Серому волку в Мюнхене, Герм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6286520"/>
            <a:ext cx="232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Германия, Мюнхен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8" grpId="0"/>
      <p:bldP spid="8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Уплетая калачи,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Ехал парень на печи.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Прокатился по деревне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женился на царевне.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308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Украина, Сумская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Емеля на печи в Сумской области, Укра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14290"/>
            <a:ext cx="47625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18573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Всех важней она в загадке,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Хоть и в погребе жила: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Репку вытащить из грядки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Деду с бабкой помогла.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Литва, </a:t>
            </a:r>
            <a:r>
              <a:rPr lang="ru-RU" sz="2000" b="1" dirty="0" err="1" smtClean="0">
                <a:solidFill>
                  <a:schemeClr val="bg1"/>
                </a:solidFill>
              </a:rPr>
              <a:t>Клапейд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Мышка-норушка в Клапейде, Литва.jpeg"/>
          <p:cNvPicPr>
            <a:picLocks noChangeAspect="1"/>
          </p:cNvPicPr>
          <p:nvPr/>
        </p:nvPicPr>
        <p:blipFill>
          <a:blip r:embed="rId4"/>
          <a:srcRect t="5208" b="3125"/>
          <a:stretch>
            <a:fillRect/>
          </a:stretch>
        </p:blipFill>
        <p:spPr>
          <a:xfrm>
            <a:off x="3571868" y="182539"/>
            <a:ext cx="5286376" cy="646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28575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Всех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грязнуль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отчистит быстро,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Всех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нерях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умоет чисто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Умывальников начальник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мочалок командир –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Знаменитый…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pic>
        <p:nvPicPr>
          <p:cNvPr id="6" name="Рисунок 5" descr="Мойдодыру в Великом Новгород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6215082"/>
            <a:ext cx="227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Великий Новгород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714356"/>
            <a:ext cx="5143536" cy="27860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Отвечайте на вопрос: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Кто в корзине Машу нёс,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Кто садился на пенёк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 хотел съесть пирожок?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Сказочку ты знаешь ведь?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Кто же это был? …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motyl2in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1908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21508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Сочи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Маша и Медведь в Соч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14290"/>
            <a:ext cx="4786346" cy="63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275</Words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 ГОСТЯХ У СКАЗКИ</vt:lpstr>
      <vt:lpstr>Сладкий яблок аромат Заманил ту птицу в сад. Перья светятся огнём, И светло вокруг, как днём.</vt:lpstr>
      <vt:lpstr>Мой вопрос совсем не трудный, Он - про город Изумрудный. Кто там был правитель славный? Кто там был волшебник главный?</vt:lpstr>
      <vt:lpstr>Покупала самовар, А спасал ее комар.</vt:lpstr>
      <vt:lpstr>В гости к бабушке пошла, Пироги ей понесла. Серый Волк за ней следил, Обманул и проглотил</vt:lpstr>
      <vt:lpstr>Уплетая калачи, Ехал парень на печи. Прокатился по деревне И женился на царевне.</vt:lpstr>
      <vt:lpstr>Всех важней она в загадке, Хоть и в погребе жила: Репку вытащить из грядки Деду с бабкой помогла.</vt:lpstr>
      <vt:lpstr>Всех грязнуль отчистит быстро, Всех нерях умоет чисто Умывальников начальник И мочалок командир – Знаменитый…</vt:lpstr>
      <vt:lpstr>Отвечайте на вопрос: Кто в корзине Машу нёс, Кто садился на пенёк И хотел съесть пирожок? Сказочку ты знаешь ведь? Кто же это был? …</vt:lpstr>
      <vt:lpstr>Этот сказочный герой С хвостиком, усатый, В шляпе у него перо, Сам весь полосатый, Ходит он на двух ногах, В ярко-красных сапогах.</vt:lpstr>
      <vt:lpstr>Слайд 11</vt:lpstr>
      <vt:lpstr>Скок–поскок, скок–поскок – Через море и лесок! По пути нашёл Жар–птицу И красавицу-девицу, Ну а глупого царя Обмануть сумел не зря. Так Иванушке помог Умный маленький конёк, Всем известный… </vt:lpstr>
      <vt:lpstr>Толстяк живет на крыше, Летает он всех выше.</vt:lpstr>
      <vt:lpstr>Из муки он был печен, На сметане был мешен. На окошке он студился, По дорожке он катился. Был он весел, был он смел И в пути он песню пел. Съесть его хотел зайчишка, Серый волк и бурый мишка. А когда малыш в лесу Встретил рыжую лису, От нее уйти не смог. Что за сказка?</vt:lpstr>
      <vt:lpstr>Стрела молодца  угодила в болото, Ну где же невеста?  Жениться охота! А вот и невеста,  глаза на макушке. Невесту зовут …</vt:lpstr>
      <vt:lpstr>При подготовке презентации  были использованы материалы интернет-сайтов: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Администратор</dc:creator>
  <cp:lastModifiedBy>DNS</cp:lastModifiedBy>
  <cp:revision>27</cp:revision>
  <dcterms:created xsi:type="dcterms:W3CDTF">2013-11-11T07:02:37Z</dcterms:created>
  <dcterms:modified xsi:type="dcterms:W3CDTF">2014-08-14T14:37:20Z</dcterms:modified>
</cp:coreProperties>
</file>