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59" r:id="rId4"/>
    <p:sldId id="260" r:id="rId5"/>
    <p:sldId id="272" r:id="rId6"/>
    <p:sldId id="262" r:id="rId7"/>
    <p:sldId id="271" r:id="rId8"/>
    <p:sldId id="263" r:id="rId9"/>
    <p:sldId id="275" r:id="rId10"/>
    <p:sldId id="264" r:id="rId11"/>
    <p:sldId id="276" r:id="rId12"/>
    <p:sldId id="277" r:id="rId13"/>
    <p:sldId id="265" r:id="rId14"/>
    <p:sldId id="273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124744"/>
            <a:ext cx="6984776" cy="158417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</a:rPr>
              <a:t>Проект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«Дикие животные наших лесов»</a:t>
            </a:r>
          </a:p>
          <a:p>
            <a:endParaRPr lang="ru-RU" sz="3600" dirty="0">
              <a:ln>
                <a:solidFill>
                  <a:srgbClr val="00660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флешка\ПРИРОДА\lisa\lisa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2708920"/>
            <a:ext cx="3004936" cy="2253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328798396_fyaycchvuasva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3" y="3555012"/>
            <a:ext cx="3672409" cy="2754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588224" y="5445224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авторы: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Лунева Е. Д.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Шахбанова</a:t>
            </a:r>
            <a:r>
              <a:rPr lang="ru-RU" b="1" dirty="0" smtClean="0">
                <a:solidFill>
                  <a:schemeClr val="bg1"/>
                </a:solidFill>
              </a:rPr>
              <a:t> А. 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ЦРР Детский сад № 7 «Сказка»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32657"/>
            <a:ext cx="83529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Показ слайдов «Животные нашего леса»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 Отгадывание загадок-  по показу движения «Угадай животное».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 Использование пословиц, поговорок, чистоговорок по теме    «Дикие животные»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 Дидактические игры: «Угадай животное», «Кто как разговаривает»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 Ручной труд:  аппликация «Мордочка лисы», лепка из пластилина «Мишка косолапый»,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 Составление рассказов на тему «Дикие животные»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 Пальчиковые игры по теме: «Наш лужок», «Зайчик»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Режиссерская игра с маленькими животными с использованием модели макета леса.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4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836712"/>
            <a:ext cx="8455226" cy="583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188640"/>
            <a:ext cx="391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Мишка косолапый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4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836712"/>
            <a:ext cx="8495607" cy="57773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51720" y="188640"/>
            <a:ext cx="5303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Аппликация «Мордочка лисы»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136904" cy="5832648"/>
          </a:xfrm>
        </p:spPr>
        <p:txBody>
          <a:bodyPr/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этап – заключительный</a:t>
            </a:r>
          </a:p>
          <a:p>
            <a:pPr algn="ctr"/>
            <a:endParaRPr lang="ru-RU" sz="3600" b="1" dirty="0" smtClean="0"/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 </a:t>
            </a:r>
            <a:r>
              <a:rPr lang="ru-RU" sz="3600" dirty="0" smtClean="0">
                <a:solidFill>
                  <a:schemeClr val="bg1"/>
                </a:solidFill>
              </a:rPr>
              <a:t>Инсценировка сказки «Теремок»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bg1"/>
                </a:solidFill>
              </a:rPr>
              <a:t>  Создание альбома «Животные леса»</a:t>
            </a:r>
          </a:p>
          <a:p>
            <a:pPr>
              <a:buFont typeface="Wingdings" pitchFamily="2" charset="2"/>
              <a:buChar char="q"/>
            </a:pPr>
            <a:endParaRPr lang="ru-RU" sz="2000" b="1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5" name="Рисунок 4" descr="nastol_com_ua-44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3212976"/>
            <a:ext cx="2736304" cy="2008139"/>
          </a:xfrm>
          <a:prstGeom prst="rect">
            <a:avLst/>
          </a:prstGeom>
        </p:spPr>
      </p:pic>
      <p:pic>
        <p:nvPicPr>
          <p:cNvPr id="6" name="Рисунок 5" descr="78819517_1901311_3_2_1_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19872" y="3861048"/>
            <a:ext cx="2664296" cy="1824435"/>
          </a:xfrm>
          <a:prstGeom prst="rect">
            <a:avLst/>
          </a:prstGeom>
        </p:spPr>
      </p:pic>
      <p:pic>
        <p:nvPicPr>
          <p:cNvPr id="7" name="Рисунок 6" descr="nastol_com_ua-3809.jpg"/>
          <p:cNvPicPr>
            <a:picLocks noChangeAspect="1"/>
          </p:cNvPicPr>
          <p:nvPr/>
        </p:nvPicPr>
        <p:blipFill>
          <a:blip r:embed="rId5" cstate="screen"/>
          <a:srcRect l="6317"/>
          <a:stretch>
            <a:fillRect/>
          </a:stretch>
        </p:blipFill>
        <p:spPr>
          <a:xfrm>
            <a:off x="467544" y="4509120"/>
            <a:ext cx="2736304" cy="180629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4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737320"/>
            <a:ext cx="8496944" cy="59320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5856" y="0"/>
            <a:ext cx="2743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Сказка Теремок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224136"/>
          </a:xfrm>
        </p:spPr>
        <p:txBody>
          <a:bodyPr/>
          <a:lstStyle/>
          <a:p>
            <a:pPr algn="ctr"/>
            <a:r>
              <a:rPr lang="ru-RU" sz="4000" u="sng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Обоснование выбора методов:</a:t>
            </a:r>
            <a:r>
              <a:rPr lang="ru-RU" sz="4000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784976" cy="5085184"/>
          </a:xfrm>
        </p:spPr>
        <p:txBody>
          <a:bodyPr>
            <a:normAutofit/>
          </a:bodyPr>
          <a:lstStyle/>
          <a:p>
            <a:pPr lvl="0"/>
            <a:r>
              <a:rPr lang="ru-RU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Наглядные методы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обеспечивают яркость чувственного восприятия произведений  о животных, необходимых для возникновения у ребёнка наиболее полных и конкретных   представлений  о их жизни, среде их обитания;</a:t>
            </a:r>
          </a:p>
          <a:p>
            <a:pPr lvl="0"/>
            <a:r>
              <a:rPr lang="ru-RU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Словесные методы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обращены к сознанию детей, помогают осмыслить поставленную перед ними задачу и выполнять речевые задания, умение сравнивать, обобщать. Словесные методы  играют большую роль в усвоении  знаний о животных, их среде обитания, приспособленности к жизни, в умении применять приобретённый опыт в самостоятельной деятельности;</a:t>
            </a:r>
          </a:p>
          <a:p>
            <a:pPr lvl="0"/>
            <a:r>
              <a:rPr lang="ru-RU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Практические методы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связаны с практической   деятельностью детей, обеспечивают действенную проверку правильности восприятия  мира.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700808"/>
          </a:xfrm>
        </p:spPr>
        <p:txBody>
          <a:bodyPr/>
          <a:lstStyle/>
          <a:p>
            <a:r>
              <a:rPr lang="ru-RU" u="sng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</a:rPr>
              <a:t>Ресурсы:</a:t>
            </a:r>
            <a:r>
              <a:rPr lang="ru-RU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</a:rPr>
            </a:br>
            <a:endParaRPr lang="ru-RU" dirty="0">
              <a:ln w="635">
                <a:solidFill>
                  <a:srgbClr val="0066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712968" cy="5400600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ru-RU" b="1" dirty="0" smtClean="0">
                <a:solidFill>
                  <a:schemeClr val="bg1"/>
                </a:solidFill>
              </a:rPr>
              <a:t>Методические: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lvl="0" hangingPunct="0"/>
            <a:r>
              <a:rPr lang="ru-RU" dirty="0" smtClean="0">
                <a:solidFill>
                  <a:schemeClr val="bg1"/>
                </a:solidFill>
              </a:rPr>
              <a:t>О.А.Соломенникова Ознакомление с природой»</a:t>
            </a:r>
          </a:p>
          <a:p>
            <a:pPr lvl="0" hangingPunct="0"/>
            <a:r>
              <a:rPr lang="ru-RU" dirty="0" smtClean="0">
                <a:solidFill>
                  <a:schemeClr val="bg1"/>
                </a:solidFill>
              </a:rPr>
              <a:t>О.С.Ушакова «Занятия по развитию речи»</a:t>
            </a:r>
          </a:p>
          <a:p>
            <a:pPr lvl="0" hangingPunct="0"/>
            <a:r>
              <a:rPr lang="ru-RU" dirty="0" smtClean="0">
                <a:solidFill>
                  <a:schemeClr val="bg1"/>
                </a:solidFill>
              </a:rPr>
              <a:t>Г.Я.Затулина «Конспекты комплексных занятий по развитию речи»;</a:t>
            </a:r>
          </a:p>
          <a:p>
            <a:pPr lvl="0" hangingPunct="0"/>
            <a:r>
              <a:rPr lang="ru-RU" dirty="0" smtClean="0">
                <a:solidFill>
                  <a:schemeClr val="bg1"/>
                </a:solidFill>
              </a:rPr>
              <a:t>Н.Е.Веракса, Т.С.Комарова «Комплексные занятия по программе»От рождения до школы»</a:t>
            </a:r>
          </a:p>
          <a:p>
            <a:pPr lvl="0" hangingPunct="0"/>
            <a:r>
              <a:rPr lang="ru-RU" dirty="0" smtClean="0">
                <a:solidFill>
                  <a:schemeClr val="bg1"/>
                </a:solidFill>
              </a:rPr>
              <a:t>К.Д.Ушинский «Сказки о животных»</a:t>
            </a:r>
          </a:p>
          <a:p>
            <a:pPr lvl="0" hangingPunct="0"/>
            <a:r>
              <a:rPr lang="ru-RU" dirty="0" smtClean="0">
                <a:solidFill>
                  <a:schemeClr val="bg1"/>
                </a:solidFill>
              </a:rPr>
              <a:t>Русские народные сказки.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Материально-технические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Мультимедийный комплекс,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Атрибуты к сюжетно-ролевым играм,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Магнитофон, макеты,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Наборы  мелких животных и их детенышей,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Произведения детской художественной  литературы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Фотографии, иллюстрации.</a:t>
            </a: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sz="6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772400" cy="1362456"/>
          </a:xfrm>
        </p:spPr>
        <p:txBody>
          <a:bodyPr/>
          <a:lstStyle/>
          <a:p>
            <a:r>
              <a:rPr lang="ru-RU" sz="4400" dirty="0" smtClean="0"/>
              <a:t>        </a:t>
            </a:r>
            <a:r>
              <a:rPr lang="ru-RU" sz="4400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</a:rPr>
              <a:t>Спасибо за внимание!</a:t>
            </a:r>
            <a:endParaRPr lang="ru-RU" sz="4400" dirty="0">
              <a:ln w="635">
                <a:solidFill>
                  <a:srgbClr val="0066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122" name="Picture 2" descr="C:\Users\user\Desktop\флешка\ПРИРОДА\lisa\lisa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924944"/>
            <a:ext cx="3049521" cy="2287141"/>
          </a:xfrm>
          <a:prstGeom prst="rect">
            <a:avLst/>
          </a:prstGeom>
          <a:noFill/>
        </p:spPr>
      </p:pic>
      <p:pic>
        <p:nvPicPr>
          <p:cNvPr id="5123" name="Picture 3" descr="C:\Users\user\Desktop\флешка\ПРИРОДА\zayats\zayats 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42646"/>
            <a:ext cx="2448272" cy="1836204"/>
          </a:xfrm>
          <a:prstGeom prst="rect">
            <a:avLst/>
          </a:prstGeom>
          <a:noFill/>
        </p:spPr>
      </p:pic>
      <p:pic>
        <p:nvPicPr>
          <p:cNvPr id="6" name="Picture 3" descr="C:\Users\user\Desktop\флешка\ПРИРОДА\belka\Белк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476672"/>
            <a:ext cx="2264998" cy="1700808"/>
          </a:xfrm>
          <a:prstGeom prst="rect">
            <a:avLst/>
          </a:prstGeom>
          <a:noFill/>
        </p:spPr>
      </p:pic>
      <p:pic>
        <p:nvPicPr>
          <p:cNvPr id="7" name="Рисунок 6" descr="1239641659_1239548017_44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188640"/>
            <a:ext cx="2592288" cy="1794661"/>
          </a:xfrm>
          <a:prstGeom prst="rect">
            <a:avLst/>
          </a:prstGeom>
        </p:spPr>
      </p:pic>
      <p:pic>
        <p:nvPicPr>
          <p:cNvPr id="8" name="Рисунок 7" descr="0_697af_b26c33f6_XL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915816" y="4005064"/>
            <a:ext cx="3288598" cy="2587053"/>
          </a:xfrm>
          <a:prstGeom prst="rect">
            <a:avLst/>
          </a:prstGeom>
        </p:spPr>
      </p:pic>
      <p:pic>
        <p:nvPicPr>
          <p:cNvPr id="9" name="Рисунок 8" descr="5782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868144" y="3212976"/>
            <a:ext cx="3024336" cy="241946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Актуальность: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Живая природа - это удивительный, сложный, многогранный мир.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От людей во многом зависит многообразие и численность животного мира. Чтобы успешно решать эту проблему, человек должен иметь определённый запас естественно научных знаний.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Первые элементарные представления об окружающем мире, в том числе и о животных организмах, человек получает уже в детстве.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68952" cy="2952328"/>
          </a:xfrm>
        </p:spPr>
        <p:txBody>
          <a:bodyPr/>
          <a:lstStyle/>
          <a:p>
            <a:r>
              <a:rPr lang="ru-RU" sz="3200" u="sng" dirty="0" smtClean="0">
                <a:solidFill>
                  <a:schemeClr val="bg1"/>
                </a:solidFill>
              </a:rPr>
              <a:t/>
            </a:r>
            <a:br>
              <a:rPr lang="ru-RU" sz="3200" u="sng" dirty="0" smtClean="0">
                <a:solidFill>
                  <a:schemeClr val="bg1"/>
                </a:solidFill>
              </a:rPr>
            </a:br>
            <a:r>
              <a:rPr lang="ru-RU" sz="3200" u="sng" dirty="0" smtClean="0">
                <a:solidFill>
                  <a:schemeClr val="bg1"/>
                </a:solidFill>
              </a:rPr>
              <a:t/>
            </a:r>
            <a:br>
              <a:rPr lang="ru-RU" sz="3200" u="sng" dirty="0" smtClean="0">
                <a:solidFill>
                  <a:schemeClr val="bg1"/>
                </a:solidFill>
              </a:rPr>
            </a:br>
            <a:r>
              <a:rPr lang="ru-RU" sz="3200" u="sng" dirty="0" smtClean="0">
                <a:solidFill>
                  <a:schemeClr val="bg1"/>
                </a:solidFill>
              </a:rPr>
              <a:t/>
            </a:r>
            <a:br>
              <a:rPr lang="ru-RU" sz="3200" u="sng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u="sng" dirty="0" smtClean="0">
                <a:solidFill>
                  <a:schemeClr val="bg1"/>
                </a:solidFill>
              </a:rPr>
              <a:t> Цель проекта</a:t>
            </a:r>
            <a:r>
              <a:rPr lang="ru-RU" sz="3200" dirty="0" smtClean="0">
                <a:solidFill>
                  <a:schemeClr val="bg1"/>
                </a:solidFill>
              </a:rPr>
              <a:t>: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>
                <a:solidFill>
                  <a:srgbClr val="002060"/>
                </a:solidFill>
              </a:rPr>
              <a:t>Формировать представления детей о  животных наших лесов,  их детенышах, особенностях внешнего вида, повадках, среде  обитания.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user\Desktop\флешка\ПРИРОДА\belka\belka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573016"/>
            <a:ext cx="3641981" cy="2731486"/>
          </a:xfrm>
          <a:prstGeom prst="rect">
            <a:avLst/>
          </a:prstGeom>
          <a:noFill/>
        </p:spPr>
      </p:pic>
      <p:pic>
        <p:nvPicPr>
          <p:cNvPr id="4" name="Рисунок 3" descr="78278964_wiewiorki7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1760" y="3499030"/>
            <a:ext cx="4248471" cy="29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712968" cy="4365104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Задачи проекта:</a:t>
            </a:r>
            <a:endParaRPr lang="ru-RU" sz="32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/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Обогащать представления детей о многообразии признаков  животных наших лесов.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  Развивать самостоятельность в процессе познавательно-исследовательской деятельности.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  Развивать осторожное и осмотрительное отношение  к потенциально опасным для  человека ситуациям в природе.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  Развивать связную речь через составление  описательного рассказа о животных и пересказа художественного текста.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  Воспитывать стремление сохранять и оберегать животный  мир наших лесов.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  Воспитывать культуру общения, слушая рассказы товарищей, не перебивая говорящего.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  Активизировать словарь  ребенка введением новых слов, понятий.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  Воспитывать уважение и любовь к животным леса.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8784976" cy="6597352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Ожидаемые результаты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endParaRPr lang="ru-RU" sz="2400" dirty="0" smtClean="0"/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Разработка   сценариев совместной непосредственно образовательной деятельности с детьми.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Разработка комплексно-тематического  плана. 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Подбор произведений художественной литературы о  разных  животных,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Накопление наглядного, дидактического материала.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Пополнение атрибутами сюжетно-ролевых игр.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Расширение знаний и представлений детей о разных животных.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Воспитания  уважительного  отношения к  жизни диких животных.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Вовлечение родителей в образовательный процесс для реализации задач.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56080"/>
          </a:xfrm>
        </p:spPr>
        <p:txBody>
          <a:bodyPr/>
          <a:lstStyle/>
          <a:p>
            <a:r>
              <a:rPr lang="ru-RU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</a:rPr>
              <a:t>Этапы реализации:</a:t>
            </a:r>
            <a:br>
              <a:rPr lang="ru-RU" dirty="0" smtClean="0">
                <a:ln w="635">
                  <a:solidFill>
                    <a:srgbClr val="006600"/>
                  </a:solidFill>
                </a:ln>
                <a:solidFill>
                  <a:srgbClr val="00B050"/>
                </a:solidFill>
              </a:rPr>
            </a:br>
            <a:endParaRPr lang="ru-RU" dirty="0">
              <a:ln w="635">
                <a:solidFill>
                  <a:srgbClr val="0066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13384"/>
            <a:ext cx="7772400" cy="470790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</a:rPr>
              <a:t>1</a:t>
            </a:r>
            <a:r>
              <a:rPr lang="en-US" sz="9600" b="1" dirty="0" smtClean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9600" b="1" dirty="0" smtClean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</a:rPr>
              <a:t>этап – подготовительный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9600" dirty="0" smtClean="0"/>
              <a:t>  </a:t>
            </a:r>
            <a:r>
              <a:rPr lang="ru-RU" sz="9600" dirty="0" smtClean="0">
                <a:solidFill>
                  <a:schemeClr val="bg1"/>
                </a:solidFill>
              </a:rPr>
              <a:t>Подбор произведений художественной литературы о животных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9600" dirty="0" smtClean="0">
                <a:solidFill>
                  <a:schemeClr val="bg1"/>
                </a:solidFill>
              </a:rPr>
              <a:t>  Подбор иллюстраций на тему «Дикие животные нашего леса».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9600" dirty="0" smtClean="0">
                <a:solidFill>
                  <a:schemeClr val="bg1"/>
                </a:solidFill>
              </a:rPr>
              <a:t>  Создание предметно- развивающей среды для организации сюжетно-ролевых игр.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9600" dirty="0" smtClean="0">
                <a:solidFill>
                  <a:schemeClr val="bg1"/>
                </a:solidFill>
              </a:rPr>
              <a:t>  Оформление родительского уголка: размещение статей, консультации, рекомендации по теме проекта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9600" dirty="0" smtClean="0">
                <a:solidFill>
                  <a:schemeClr val="bg1"/>
                </a:solidFill>
              </a:rPr>
              <a:t>  Разработка  комплексно-тематического  плана на неделю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9600" dirty="0" smtClean="0">
                <a:solidFill>
                  <a:schemeClr val="bg1"/>
                </a:solidFill>
              </a:rPr>
              <a:t>  Приобретение и изготовление дидактических игр.</a:t>
            </a:r>
          </a:p>
          <a:p>
            <a:pPr>
              <a:buClr>
                <a:srgbClr val="C00000"/>
              </a:buClr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SCF6494 - копия.JPG"/>
          <p:cNvPicPr>
            <a:picLocks noChangeAspect="1"/>
          </p:cNvPicPr>
          <p:nvPr/>
        </p:nvPicPr>
        <p:blipFill>
          <a:blip r:embed="rId3" cstate="screen"/>
          <a:srcRect l="2899" r="4348"/>
          <a:stretch>
            <a:fillRect/>
          </a:stretch>
        </p:blipFill>
        <p:spPr>
          <a:xfrm>
            <a:off x="3995936" y="260648"/>
            <a:ext cx="4608512" cy="373022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8" name="Рисунок 7" descr="DSCF649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3356992"/>
            <a:ext cx="4153810" cy="310663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9" name="Рисунок 8" descr="img_8725_ejw_128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1560" y="692696"/>
            <a:ext cx="3096344" cy="2322258"/>
          </a:xfrm>
          <a:prstGeom prst="rect">
            <a:avLst/>
          </a:prstGeom>
        </p:spPr>
      </p:pic>
      <p:pic>
        <p:nvPicPr>
          <p:cNvPr id="10" name="Рисунок 9" descr="1338952264_be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64088" y="4293096"/>
            <a:ext cx="2880320" cy="216024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</a:rPr>
              <a:t>этап – основной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Просмотр видеофильма на тему: « Как животные готовятся к зиме?»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 Чтение русских народных сказок «Лисичка-сестричка и серый волк», «Хвосты», «Заяц-хваста», «У страха глаза велики», « Заюшкина избушка»,</a:t>
            </a:r>
          </a:p>
          <a:p>
            <a:pPr>
              <a:buClr>
                <a:srgbClr val="C00000"/>
              </a:buClr>
            </a:pPr>
            <a:r>
              <a:rPr lang="ru-RU" sz="2400" dirty="0" smtClean="0">
                <a:solidFill>
                  <a:schemeClr val="bg1"/>
                </a:solidFill>
              </a:rPr>
              <a:t> « Лисичка со скалочкой», рассказы  по картинкам «Какие звери в лесу?»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 Рассматривание сюжетных картин по теме: « Дикие животные наших лесов»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 Сюжетно-ролевые игры: «Зоомагазин».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 Кукольный театр «Заюшкина избушка»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  Проблемная ситуация «Что делать, если  ты заблудился в лесу?»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v10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F65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476672"/>
            <a:ext cx="5040560" cy="3409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0246" y="1052736"/>
            <a:ext cx="3519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F65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3140968"/>
            <a:ext cx="4536504" cy="3402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1376225932_vitq-uhtg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36096" y="4077072"/>
            <a:ext cx="2952328" cy="2292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659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     Цель проекта:     Формировать представления детей о  животных наших лесов,  их детенышах, особенностях внешнего вида, повадках, среде  обитания.   </vt:lpstr>
      <vt:lpstr>Слайд 4</vt:lpstr>
      <vt:lpstr>Слайд 5</vt:lpstr>
      <vt:lpstr>Этапы реализации: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Обоснование выбора методов:   </vt:lpstr>
      <vt:lpstr>Ресурсы: </vt:lpstr>
      <vt:lpstr>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Elena</cp:lastModifiedBy>
  <cp:revision>101</cp:revision>
  <dcterms:created xsi:type="dcterms:W3CDTF">2012-11-12T11:04:26Z</dcterms:created>
  <dcterms:modified xsi:type="dcterms:W3CDTF">2014-12-08T21:59:14Z</dcterms:modified>
</cp:coreProperties>
</file>