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74" r:id="rId22"/>
    <p:sldId id="275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5" autoAdjust="0"/>
    <p:restoredTop sz="94595" autoAdjust="0"/>
  </p:normalViewPr>
  <p:slideViewPr>
    <p:cSldViewPr>
      <p:cViewPr varScale="1">
        <p:scale>
          <a:sx n="69" d="100"/>
          <a:sy n="69" d="100"/>
        </p:scale>
        <p:origin x="-15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A0C75F-BDC7-4BE0-9002-D3449DA2F2E5}" type="datetimeFigureOut">
              <a:rPr lang="ru-RU" smtClean="0"/>
              <a:pPr/>
              <a:t>08.09.2014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ACA9581-BA7A-4390-B40F-873147BD40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Театрализация сказки в рамках каникулярной недели</a:t>
            </a:r>
          </a:p>
          <a:p>
            <a:r>
              <a:rPr lang="ru-RU" sz="3200" dirty="0" smtClean="0"/>
              <a:t>«В мире русской народной сказки»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Автор: воспитатель группы </a:t>
            </a:r>
            <a:r>
              <a:rPr lang="ru-RU" dirty="0" err="1" smtClean="0">
                <a:solidFill>
                  <a:schemeClr val="bg1"/>
                </a:solidFill>
              </a:rPr>
              <a:t>Сазанова</a:t>
            </a:r>
            <a:r>
              <a:rPr lang="ru-RU" dirty="0" smtClean="0">
                <a:solidFill>
                  <a:schemeClr val="bg1"/>
                </a:solidFill>
              </a:rPr>
              <a:t> В.А.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85794"/>
            <a:ext cx="8305800" cy="1643074"/>
          </a:xfrm>
        </p:spPr>
        <p:txBody>
          <a:bodyPr/>
          <a:lstStyle/>
          <a:p>
            <a:r>
              <a:rPr lang="ru-RU" sz="9600" dirty="0" smtClean="0">
                <a:solidFill>
                  <a:srgbClr val="C00000"/>
                </a:solidFill>
              </a:rPr>
              <a:t>«РЕПКА»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5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57166"/>
            <a:ext cx="8001024" cy="5334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57214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Дед:  Ну-ка дружно все взялись, уцепились, напряглись. Раз, два, три – ну ты подумай, посмотри….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Автор:  Ох и крепко засела репка. Тянули вчетвером, а репке – нипочем!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5016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Жучка:  Мурка, дымчатая шкурка, хватит спать, иди сюда и тебе пришла пора потрудиться чтоб поесть.  Совесть у тебя хоть есть?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репка 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10728"/>
            <a:ext cx="7072362" cy="530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643578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Мурка:  Мяу-мяу, ну ты и Жучка, вона вас какая кучка, неужели без меня не прожить тебе и дня.  Ладно, ладно я бегу чем смогу , тем помогу.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репка 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6858027" cy="514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285728"/>
            <a:ext cx="7500990" cy="5000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5357826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Автор: Дедка за репку, бабка за дедку, внучка за бабку, Жучка за внучку, Мурка за Жучку – собрались все в кучку </a:t>
            </a:r>
            <a:r>
              <a:rPr lang="ru-RU" b="1" dirty="0" err="1" smtClean="0">
                <a:solidFill>
                  <a:schemeClr val="bg1"/>
                </a:solidFill>
              </a:rPr>
              <a:t>тянут-потянут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тянут-потянут</a:t>
            </a:r>
            <a:r>
              <a:rPr lang="ru-RU" b="1" dirty="0" smtClean="0">
                <a:solidFill>
                  <a:schemeClr val="bg1"/>
                </a:solidFill>
              </a:rPr>
              <a:t> …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57166"/>
            <a:ext cx="8143932" cy="5429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786454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Не вытянуть им репку. Засела крепко.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643578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Внучка:  Эй, Мурка, зови давай мышку. Как сыр таскать она мастер, пусть попробует репку утащить.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SC_23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428604"/>
            <a:ext cx="7429520" cy="4953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501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Мурка:  Мышь, а мышь, ты чего молчишь. Вылезай из норы, тебя не трону до поры.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репка 7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28604"/>
            <a:ext cx="7048528" cy="5286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500702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Мышь:  Пи-пи-пи, я тут, </a:t>
            </a:r>
            <a:r>
              <a:rPr lang="ru-RU" sz="2000" b="1" dirty="0" err="1" smtClean="0">
                <a:solidFill>
                  <a:schemeClr val="bg1"/>
                </a:solidFill>
              </a:rPr>
              <a:t>Мурчела</a:t>
            </a:r>
            <a:r>
              <a:rPr lang="ru-RU" sz="2000" b="1" dirty="0" smtClean="0">
                <a:solidFill>
                  <a:schemeClr val="bg1"/>
                </a:solidFill>
              </a:rPr>
              <a:t>! От меня чего хотела?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Мурка:  Репку помоги тянуть. Вместе вырвем как-нибудь.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Мышь:  Ну давай свой хвост сюда…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репка 7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39306"/>
            <a:ext cx="6881839" cy="5161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42852"/>
            <a:ext cx="8286776" cy="5524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5016"/>
            <a:ext cx="878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Дед:  Дружно </a:t>
            </a:r>
            <a:r>
              <a:rPr lang="ru-RU" sz="2000" b="1" dirty="0" err="1" smtClean="0">
                <a:solidFill>
                  <a:schemeClr val="bg1"/>
                </a:solidFill>
              </a:rPr>
              <a:t>взялись-ка</a:t>
            </a:r>
            <a:r>
              <a:rPr lang="ru-RU" sz="2000" b="1" dirty="0" smtClean="0">
                <a:solidFill>
                  <a:schemeClr val="bg1"/>
                </a:solidFill>
              </a:rPr>
              <a:t>, друзья….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Вместе:  Эх раз, ещё раз репку вытянем сейчас.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5786454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Автор: Ну-ка вместе, ну-ка дружно. Вот и репка наконец, ну а сказочке  - конец!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SC_23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500042"/>
            <a:ext cx="7572396" cy="504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4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1538" y="285728"/>
            <a:ext cx="7358082" cy="5429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857892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Жили-были…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5857892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Вместе с автором и воспитателем.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DSC_231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8358214" cy="5572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6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285728"/>
            <a:ext cx="8429652" cy="5619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92933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Поклон!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357166"/>
            <a:ext cx="7786710" cy="5191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64357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Фото на память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23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85728"/>
            <a:ext cx="7858148" cy="5238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5643578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Все старались не напрасно. Урожай созрел прекрасный.  Будет всем нам на обед суп из репки и …..конфет. (угощение благодарных зрителей)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23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034" y="357166"/>
            <a:ext cx="8072462" cy="5381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85789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 просьбе зрителей фото на память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2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642918"/>
            <a:ext cx="3643338" cy="5111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5715016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Посадил дед репку.  Выросла      репка большая пребольшая.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500042"/>
            <a:ext cx="7715303" cy="5143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286388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Стал дед тянуть репку: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Дед:   «Тяну, потяну, вытянуть один не могу. Да, большая репка, засела крепко.  Эй, бабка, иди подмогни маленько.»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357166"/>
            <a:ext cx="7358082" cy="4905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4929198"/>
            <a:ext cx="8643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Иду, старый, иду. Репку тянуть помогу.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Дед:  Я за репку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Бабка:  Я за дедку – потянем вдвоём репку.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Вместе:  Эх раз, эх два – вдвоём не справимся, беда…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Бабка:  Стой, дед, позову я внучку. Эй, внучка, выручай, да на помощь поспешай.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2974" y="381001"/>
            <a:ext cx="7250925" cy="483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535782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Внучка:  Бегу, дедуся, бегу, бабуся, авось ненадорвуся…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357166"/>
            <a:ext cx="8143900" cy="5429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5786454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Автор:  Дедка за репку, бабка за дедку, внучка за бабку тянут – потянут вытянуть не могут.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28662" y="357166"/>
            <a:ext cx="7072330" cy="4714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521495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Внучка:  Жучка! Вот бездельница. Целый день у будки вертится, а ну иди помогай. Да не ворчи и не лай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501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Жучка:  Гав-гав-гав! С утра до ночи репку стерегу, надоело, с радостью помогу.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репка 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6572275" cy="492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494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«РЕПКА»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2013-07-30T07:31:13Z</dcterms:created>
  <dcterms:modified xsi:type="dcterms:W3CDTF">2014-09-08T16:27:09Z</dcterms:modified>
</cp:coreProperties>
</file>