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5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6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7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8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9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0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2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3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4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5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6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27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8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29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30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2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  <p:sldMasterId id="2147483713" r:id="rId3"/>
    <p:sldMasterId id="2147483728" r:id="rId4"/>
    <p:sldMasterId id="2147483742" r:id="rId5"/>
    <p:sldMasterId id="2147483755" r:id="rId6"/>
    <p:sldMasterId id="2147483768" r:id="rId7"/>
    <p:sldMasterId id="2147483780" r:id="rId8"/>
    <p:sldMasterId id="2147483793" r:id="rId9"/>
    <p:sldMasterId id="2147483807" r:id="rId10"/>
    <p:sldMasterId id="2147483819" r:id="rId11"/>
    <p:sldMasterId id="2147483832" r:id="rId12"/>
    <p:sldMasterId id="2147483846" r:id="rId13"/>
    <p:sldMasterId id="2147483859" r:id="rId14"/>
    <p:sldMasterId id="2147483872" r:id="rId15"/>
    <p:sldMasterId id="2147483887" r:id="rId16"/>
    <p:sldMasterId id="2147483901" r:id="rId17"/>
    <p:sldMasterId id="2147483914" r:id="rId18"/>
    <p:sldMasterId id="2147483927" r:id="rId19"/>
    <p:sldMasterId id="2147483939" r:id="rId20"/>
    <p:sldMasterId id="2147483952" r:id="rId21"/>
    <p:sldMasterId id="2147483966" r:id="rId22"/>
    <p:sldMasterId id="2147483978" r:id="rId23"/>
    <p:sldMasterId id="2147483991" r:id="rId24"/>
    <p:sldMasterId id="2147484003" r:id="rId25"/>
    <p:sldMasterId id="2147484015" r:id="rId26"/>
    <p:sldMasterId id="2147484027" r:id="rId27"/>
    <p:sldMasterId id="2147484039" r:id="rId28"/>
    <p:sldMasterId id="2147484051" r:id="rId29"/>
    <p:sldMasterId id="2147484064" r:id="rId30"/>
    <p:sldMasterId id="2147484076" r:id="rId31"/>
    <p:sldMasterId id="2147484088" r:id="rId32"/>
    <p:sldMasterId id="2147484100" r:id="rId33"/>
  </p:sldMasterIdLst>
  <p:notesMasterIdLst>
    <p:notesMasterId r:id="rId47"/>
  </p:notesMasterIdLst>
  <p:sldIdLst>
    <p:sldId id="256" r:id="rId34"/>
    <p:sldId id="268" r:id="rId35"/>
    <p:sldId id="267" r:id="rId36"/>
    <p:sldId id="270" r:id="rId37"/>
    <p:sldId id="284" r:id="rId38"/>
    <p:sldId id="280" r:id="rId39"/>
    <p:sldId id="281" r:id="rId40"/>
    <p:sldId id="282" r:id="rId41"/>
    <p:sldId id="283" r:id="rId42"/>
    <p:sldId id="271" r:id="rId43"/>
    <p:sldId id="272" r:id="rId44"/>
    <p:sldId id="273" r:id="rId45"/>
    <p:sldId id="285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5" autoAdjust="0"/>
    <p:restoredTop sz="94660"/>
  </p:normalViewPr>
  <p:slideViewPr>
    <p:cSldViewPr>
      <p:cViewPr varScale="1">
        <p:scale>
          <a:sx n="65" d="100"/>
          <a:sy n="65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D463F7-6C43-4331-95A6-C2D52FAE1441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8BC2B7-E78B-491F-BB21-B85618AF8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95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1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022E1-FB5A-44AE-B3ED-0A0BE949C2C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612C-404F-441A-B911-7AF005183A69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9F3A-1631-4EED-AD41-836C8D7F1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84750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37D0-84A5-4B53-A449-46B4C5E2F28D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B14D-DEC4-4283-91F2-65EA5D8D0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75912"/>
      </p:ext>
    </p:extLst>
  </p:cSld>
  <p:clrMapOvr>
    <a:masterClrMapping/>
  </p:clrMapOvr>
  <p:transition>
    <p:push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9D7F-4DAF-4E3B-A525-00B86BD90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93857"/>
      </p:ext>
    </p:extLst>
  </p:cSld>
  <p:clrMapOvr>
    <a:masterClrMapping/>
  </p:clrMapOvr>
  <p:transition spd="med">
    <p:comb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ABFF1-E538-45B3-8CEB-E207B2145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84136"/>
      </p:ext>
    </p:extLst>
  </p:cSld>
  <p:clrMapOvr>
    <a:masterClrMapping/>
  </p:clrMapOvr>
  <p:transition>
    <p:cover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4BB0-2366-49F0-AC74-8C504BD6C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79249"/>
      </p:ext>
    </p:extLst>
  </p:cSld>
  <p:clrMapOvr>
    <a:masterClrMapping/>
  </p:clrMapOvr>
  <p:transition spd="med">
    <p:cover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7576-4DCB-45DD-9278-FF03CB3B5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33531"/>
      </p:ext>
    </p:extLst>
  </p:cSld>
  <p:clrMapOvr>
    <a:masterClrMapping/>
  </p:clrMapOvr>
  <p:transition spd="med">
    <p:cover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CA0F-A5DB-48F2-B0C3-941DCFF9D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192569"/>
      </p:ext>
    </p:extLst>
  </p:cSld>
  <p:clrMapOvr>
    <a:masterClrMapping/>
  </p:clrMapOvr>
  <p:transition spd="med">
    <p:cover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05FF-0E9C-49B0-AF7D-55280A15B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50552"/>
      </p:ext>
    </p:extLst>
  </p:cSld>
  <p:clrMapOvr>
    <a:masterClrMapping/>
  </p:clrMapOvr>
  <p:transition spd="med">
    <p:cover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CFDA0-08F0-4E98-8125-CF7EC4F2E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09996"/>
      </p:ext>
    </p:extLst>
  </p:cSld>
  <p:clrMapOvr>
    <a:masterClrMapping/>
  </p:clrMapOvr>
  <p:transition spd="med">
    <p:cover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AA8F-25EB-49CE-9D36-50EC35BBD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97063"/>
      </p:ext>
    </p:extLst>
  </p:cSld>
  <p:clrMapOvr>
    <a:masterClrMapping/>
  </p:clrMapOvr>
  <p:transition spd="med">
    <p:cover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1793-E761-458A-8132-5889C56DF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61716"/>
      </p:ext>
    </p:extLst>
  </p:cSld>
  <p:clrMapOvr>
    <a:masterClrMapping/>
  </p:clrMapOvr>
  <p:transition spd="med">
    <p:cover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B6C9-5E6C-42F7-8337-1E449D4EC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03268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557F-0ACD-4731-A9A8-38CA4127442B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AF0B-ECE2-4185-ADD3-7E09BDB12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3333"/>
      </p:ext>
    </p:extLst>
  </p:cSld>
  <p:clrMapOvr>
    <a:masterClrMapping/>
  </p:clrMapOvr>
  <p:transition>
    <p:push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E374-A01E-489A-BFC5-EF40F59BE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05632"/>
      </p:ext>
    </p:extLst>
  </p:cSld>
  <p:clrMapOvr>
    <a:masterClrMapping/>
  </p:clrMapOvr>
  <p:transition spd="med">
    <p:cover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847A-9DEF-43B7-A679-73450F90D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60056"/>
      </p:ext>
    </p:extLst>
  </p:cSld>
  <p:clrMapOvr>
    <a:masterClrMapping/>
  </p:clrMapOvr>
  <p:transition spd="med">
    <p:cover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DB58-9C97-4C05-A279-54D61C609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8341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0026-D535-427B-873D-27658239D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9980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ACBD-D43C-404C-A773-E1EA1A6CA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357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A56C8-796A-4367-A032-3216CB7EC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55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F9EF-39F6-4DA3-8BFE-E1C406838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49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24EA-7C42-4BB0-A775-381327124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79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CDE04-0CC8-4AB7-B4D0-4D123A08A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372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62DE-51B7-4687-9D38-0ADFA3FDF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5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CD93-6B24-4056-82ED-D04C34B3D5E2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DC9F5-C2E0-4EA6-BD89-0B1BD6EBE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945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0B99A-E00C-4218-95DA-17DF1C736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196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EBF31-FD3F-44AB-A602-8908BBEEA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6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2FC97-9540-4F3C-979D-C1374587C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195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2722-40E0-4501-B7AB-63832072C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328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60130-44B4-4CA6-9665-A8D4E6A05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899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6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20520"/>
      </p:ext>
    </p:extLst>
  </p:cSld>
  <p:clrMapOvr>
    <a:masterClrMapping/>
  </p:clrMapOvr>
  <p:transition spd="med">
    <p:wheel spokes="8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95557"/>
      </p:ext>
    </p:extLst>
  </p:cSld>
  <p:clrMapOvr>
    <a:masterClrMapping/>
  </p:clrMapOvr>
  <p:transition spd="med">
    <p:wheel spokes="8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49173"/>
      </p:ext>
    </p:extLst>
  </p:cSld>
  <p:clrMapOvr>
    <a:masterClrMapping/>
  </p:clrMapOvr>
  <p:transition spd="med">
    <p:wheel spokes="8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34426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AA33B-9985-46D2-B3AD-33552B97AC4A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AB664-A34E-44FD-8D6C-0BD62D528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58005"/>
      </p:ext>
    </p:extLst>
  </p:cSld>
  <p:clrMapOvr>
    <a:masterClrMapping/>
  </p:clrMapOvr>
  <p:transition>
    <p:wipe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90860"/>
      </p:ext>
    </p:extLst>
  </p:cSld>
  <p:clrMapOvr>
    <a:masterClrMapping/>
  </p:clrMapOvr>
  <p:transition spd="med">
    <p:wheel spokes="8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17428"/>
      </p:ext>
    </p:extLst>
  </p:cSld>
  <p:clrMapOvr>
    <a:masterClrMapping/>
  </p:clrMapOvr>
  <p:transition spd="med">
    <p:wheel spokes="8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31184"/>
      </p:ext>
    </p:extLst>
  </p:cSld>
  <p:clrMapOvr>
    <a:masterClrMapping/>
  </p:clrMapOvr>
  <p:transition spd="med">
    <p:wheel spokes="8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52356"/>
      </p:ext>
    </p:extLst>
  </p:cSld>
  <p:clrMapOvr>
    <a:masterClrMapping/>
  </p:clrMapOvr>
  <p:transition spd="med">
    <p:wheel spokes="8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99877"/>
      </p:ext>
    </p:extLst>
  </p:cSld>
  <p:clrMapOvr>
    <a:masterClrMapping/>
  </p:clrMapOvr>
  <p:transition spd="med">
    <p:wheel spokes="8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11828"/>
      </p:ext>
    </p:extLst>
  </p:cSld>
  <p:clrMapOvr>
    <a:masterClrMapping/>
  </p:clrMapOvr>
  <p:transition spd="med">
    <p:wheel spokes="8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030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51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1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6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650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2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283B-6BB3-488D-B042-3D21932741EE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5662-DE7B-4CAB-AA0F-91C6E44D7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50278"/>
      </p:ext>
    </p:extLst>
  </p:cSld>
  <p:clrMapOvr>
    <a:masterClrMapping/>
  </p:clrMapOvr>
  <p:transition>
    <p:wipe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785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272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679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32479"/>
      </p:ext>
    </p:extLst>
  </p:cSld>
  <p:clrMapOvr>
    <a:masterClrMapping/>
  </p:clrMapOvr>
  <p:transition spd="med">
    <p:wheel spokes="8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47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082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49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64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8840-A71D-4C0D-B52A-1202CC521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234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9E54F-CAFB-4EEE-81F1-AD4EC1C1B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35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25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>
                      <a:gd name="T0" fmla="*/ 0 w 1"/>
                      <a:gd name="T1" fmla="*/ 359 h 360"/>
                      <a:gd name="T2" fmla="*/ 0 w 1"/>
                      <a:gd name="T3" fmla="*/ 0 h 3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>
                      <a:gd name="T0" fmla="*/ 0 w 180"/>
                      <a:gd name="T1" fmla="*/ 0 h 119"/>
                      <a:gd name="T2" fmla="*/ 17 w 180"/>
                      <a:gd name="T3" fmla="*/ 0 h 119"/>
                      <a:gd name="T4" fmla="*/ 34 w 180"/>
                      <a:gd name="T5" fmla="*/ 0 h 119"/>
                      <a:gd name="T6" fmla="*/ 46 w 180"/>
                      <a:gd name="T7" fmla="*/ 8 h 119"/>
                      <a:gd name="T8" fmla="*/ 57 w 180"/>
                      <a:gd name="T9" fmla="*/ 23 h 119"/>
                      <a:gd name="T10" fmla="*/ 81 w 180"/>
                      <a:gd name="T11" fmla="*/ 31 h 119"/>
                      <a:gd name="T12" fmla="*/ 104 w 180"/>
                      <a:gd name="T13" fmla="*/ 39 h 119"/>
                      <a:gd name="T14" fmla="*/ 127 w 180"/>
                      <a:gd name="T15" fmla="*/ 31 h 119"/>
                      <a:gd name="T16" fmla="*/ 150 w 180"/>
                      <a:gd name="T17" fmla="*/ 23 h 119"/>
                      <a:gd name="T18" fmla="*/ 161 w 180"/>
                      <a:gd name="T19" fmla="*/ 16 h 119"/>
                      <a:gd name="T20" fmla="*/ 179 w 180"/>
                      <a:gd name="T21" fmla="*/ 0 h 119"/>
                      <a:gd name="T22" fmla="*/ 155 w 180"/>
                      <a:gd name="T23" fmla="*/ 47 h 119"/>
                      <a:gd name="T24" fmla="*/ 138 w 180"/>
                      <a:gd name="T25" fmla="*/ 87 h 119"/>
                      <a:gd name="T26" fmla="*/ 115 w 180"/>
                      <a:gd name="T27" fmla="*/ 110 h 119"/>
                      <a:gd name="T28" fmla="*/ 92 w 180"/>
                      <a:gd name="T29" fmla="*/ 118 h 119"/>
                      <a:gd name="T30" fmla="*/ 63 w 180"/>
                      <a:gd name="T31" fmla="*/ 118 h 119"/>
                      <a:gd name="T32" fmla="*/ 46 w 180"/>
                      <a:gd name="T33" fmla="*/ 102 h 119"/>
                      <a:gd name="T34" fmla="*/ 40 w 180"/>
                      <a:gd name="T35" fmla="*/ 102 h 119"/>
                      <a:gd name="T36" fmla="*/ 29 w 180"/>
                      <a:gd name="T37" fmla="*/ 95 h 119"/>
                      <a:gd name="T38" fmla="*/ 17 w 180"/>
                      <a:gd name="T39" fmla="*/ 95 h 119"/>
                      <a:gd name="T40" fmla="*/ 0 w 180"/>
                      <a:gd name="T41" fmla="*/ 95 h 119"/>
                      <a:gd name="T42" fmla="*/ 0 w 180"/>
                      <a:gd name="T43" fmla="*/ 0 h 1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>
                      <a:gd name="T0" fmla="*/ 104 w 179"/>
                      <a:gd name="T1" fmla="*/ 121 h 128"/>
                      <a:gd name="T2" fmla="*/ 141 w 179"/>
                      <a:gd name="T3" fmla="*/ 102 h 128"/>
                      <a:gd name="T4" fmla="*/ 166 w 179"/>
                      <a:gd name="T5" fmla="*/ 83 h 128"/>
                      <a:gd name="T6" fmla="*/ 178 w 179"/>
                      <a:gd name="T7" fmla="*/ 58 h 128"/>
                      <a:gd name="T8" fmla="*/ 178 w 179"/>
                      <a:gd name="T9" fmla="*/ 38 h 128"/>
                      <a:gd name="T10" fmla="*/ 166 w 179"/>
                      <a:gd name="T11" fmla="*/ 19 h 128"/>
                      <a:gd name="T12" fmla="*/ 141 w 179"/>
                      <a:gd name="T13" fmla="*/ 6 h 128"/>
                      <a:gd name="T14" fmla="*/ 110 w 179"/>
                      <a:gd name="T15" fmla="*/ 0 h 128"/>
                      <a:gd name="T16" fmla="*/ 74 w 179"/>
                      <a:gd name="T17" fmla="*/ 6 h 128"/>
                      <a:gd name="T18" fmla="*/ 40 w 179"/>
                      <a:gd name="T19" fmla="*/ 22 h 128"/>
                      <a:gd name="T20" fmla="*/ 12 w 179"/>
                      <a:gd name="T21" fmla="*/ 44 h 128"/>
                      <a:gd name="T22" fmla="*/ 0 w 179"/>
                      <a:gd name="T23" fmla="*/ 70 h 128"/>
                      <a:gd name="T24" fmla="*/ 0 w 179"/>
                      <a:gd name="T25" fmla="*/ 89 h 128"/>
                      <a:gd name="T26" fmla="*/ 12 w 179"/>
                      <a:gd name="T27" fmla="*/ 108 h 128"/>
                      <a:gd name="T28" fmla="*/ 37 w 179"/>
                      <a:gd name="T29" fmla="*/ 121 h 128"/>
                      <a:gd name="T30" fmla="*/ 68 w 179"/>
                      <a:gd name="T31" fmla="*/ 127 h 128"/>
                      <a:gd name="T32" fmla="*/ 104 w 179"/>
                      <a:gd name="T33" fmla="*/ 121 h 1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>
                      <a:gd name="T0" fmla="*/ 0 w 1"/>
                      <a:gd name="T1" fmla="*/ 349 h 350"/>
                      <a:gd name="T2" fmla="*/ 0 w 1"/>
                      <a:gd name="T3" fmla="*/ 0 h 3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>
                      <a:gd name="T0" fmla="*/ 107 w 184"/>
                      <a:gd name="T1" fmla="*/ 117 h 124"/>
                      <a:gd name="T2" fmla="*/ 145 w 184"/>
                      <a:gd name="T3" fmla="*/ 99 h 124"/>
                      <a:gd name="T4" fmla="*/ 170 w 184"/>
                      <a:gd name="T5" fmla="*/ 80 h 124"/>
                      <a:gd name="T6" fmla="*/ 183 w 184"/>
                      <a:gd name="T7" fmla="*/ 56 h 124"/>
                      <a:gd name="T8" fmla="*/ 183 w 184"/>
                      <a:gd name="T9" fmla="*/ 37 h 124"/>
                      <a:gd name="T10" fmla="*/ 170 w 184"/>
                      <a:gd name="T11" fmla="*/ 18 h 124"/>
                      <a:gd name="T12" fmla="*/ 145 w 184"/>
                      <a:gd name="T13" fmla="*/ 6 h 124"/>
                      <a:gd name="T14" fmla="*/ 113 w 184"/>
                      <a:gd name="T15" fmla="*/ 0 h 124"/>
                      <a:gd name="T16" fmla="*/ 76 w 184"/>
                      <a:gd name="T17" fmla="*/ 6 h 124"/>
                      <a:gd name="T18" fmla="*/ 38 w 184"/>
                      <a:gd name="T19" fmla="*/ 24 h 124"/>
                      <a:gd name="T20" fmla="*/ 13 w 184"/>
                      <a:gd name="T21" fmla="*/ 43 h 124"/>
                      <a:gd name="T22" fmla="*/ 0 w 184"/>
                      <a:gd name="T23" fmla="*/ 68 h 124"/>
                      <a:gd name="T24" fmla="*/ 0 w 184"/>
                      <a:gd name="T25" fmla="*/ 86 h 124"/>
                      <a:gd name="T26" fmla="*/ 13 w 184"/>
                      <a:gd name="T27" fmla="*/ 105 h 124"/>
                      <a:gd name="T28" fmla="*/ 38 w 184"/>
                      <a:gd name="T29" fmla="*/ 117 h 124"/>
                      <a:gd name="T30" fmla="*/ 70 w 184"/>
                      <a:gd name="T31" fmla="*/ 123 h 124"/>
                      <a:gd name="T32" fmla="*/ 107 w 184"/>
                      <a:gd name="T33" fmla="*/ 117 h 1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>
                      <a:gd name="T0" fmla="*/ 303 w 304"/>
                      <a:gd name="T1" fmla="*/ 115 h 199"/>
                      <a:gd name="T2" fmla="*/ 290 w 304"/>
                      <a:gd name="T3" fmla="*/ 134 h 199"/>
                      <a:gd name="T4" fmla="*/ 270 w 304"/>
                      <a:gd name="T5" fmla="*/ 147 h 199"/>
                      <a:gd name="T6" fmla="*/ 251 w 304"/>
                      <a:gd name="T7" fmla="*/ 153 h 199"/>
                      <a:gd name="T8" fmla="*/ 237 w 304"/>
                      <a:gd name="T9" fmla="*/ 159 h 199"/>
                      <a:gd name="T10" fmla="*/ 197 w 304"/>
                      <a:gd name="T11" fmla="*/ 159 h 199"/>
                      <a:gd name="T12" fmla="*/ 158 w 304"/>
                      <a:gd name="T13" fmla="*/ 159 h 199"/>
                      <a:gd name="T14" fmla="*/ 119 w 304"/>
                      <a:gd name="T15" fmla="*/ 153 h 199"/>
                      <a:gd name="T16" fmla="*/ 79 w 304"/>
                      <a:gd name="T17" fmla="*/ 159 h 199"/>
                      <a:gd name="T18" fmla="*/ 59 w 304"/>
                      <a:gd name="T19" fmla="*/ 159 h 199"/>
                      <a:gd name="T20" fmla="*/ 39 w 304"/>
                      <a:gd name="T21" fmla="*/ 172 h 199"/>
                      <a:gd name="T22" fmla="*/ 20 w 304"/>
                      <a:gd name="T23" fmla="*/ 179 h 199"/>
                      <a:gd name="T24" fmla="*/ 0 w 304"/>
                      <a:gd name="T25" fmla="*/ 198 h 199"/>
                      <a:gd name="T26" fmla="*/ 0 w 304"/>
                      <a:gd name="T27" fmla="*/ 83 h 199"/>
                      <a:gd name="T28" fmla="*/ 20 w 304"/>
                      <a:gd name="T29" fmla="*/ 63 h 199"/>
                      <a:gd name="T30" fmla="*/ 39 w 304"/>
                      <a:gd name="T31" fmla="*/ 51 h 199"/>
                      <a:gd name="T32" fmla="*/ 59 w 304"/>
                      <a:gd name="T33" fmla="*/ 44 h 199"/>
                      <a:gd name="T34" fmla="*/ 79 w 304"/>
                      <a:gd name="T35" fmla="*/ 38 h 199"/>
                      <a:gd name="T36" fmla="*/ 119 w 304"/>
                      <a:gd name="T37" fmla="*/ 38 h 199"/>
                      <a:gd name="T38" fmla="*/ 158 w 304"/>
                      <a:gd name="T39" fmla="*/ 44 h 199"/>
                      <a:gd name="T40" fmla="*/ 197 w 304"/>
                      <a:gd name="T41" fmla="*/ 44 h 199"/>
                      <a:gd name="T42" fmla="*/ 237 w 304"/>
                      <a:gd name="T43" fmla="*/ 38 h 199"/>
                      <a:gd name="T44" fmla="*/ 251 w 304"/>
                      <a:gd name="T45" fmla="*/ 38 h 199"/>
                      <a:gd name="T46" fmla="*/ 270 w 304"/>
                      <a:gd name="T47" fmla="*/ 25 h 199"/>
                      <a:gd name="T48" fmla="*/ 290 w 304"/>
                      <a:gd name="T49" fmla="*/ 19 h 199"/>
                      <a:gd name="T50" fmla="*/ 303 w 304"/>
                      <a:gd name="T51" fmla="*/ 0 h 199"/>
                      <a:gd name="T52" fmla="*/ 303 w 304"/>
                      <a:gd name="T53" fmla="*/ 115 h 19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>
                      <a:gd name="T0" fmla="*/ 0 w 1"/>
                      <a:gd name="T1" fmla="*/ 365 h 366"/>
                      <a:gd name="T2" fmla="*/ 0 w 1"/>
                      <a:gd name="T3" fmla="*/ 0 h 36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>
                      <a:gd name="T0" fmla="*/ 107 w 183"/>
                      <a:gd name="T1" fmla="*/ 116 h 123"/>
                      <a:gd name="T2" fmla="*/ 144 w 183"/>
                      <a:gd name="T3" fmla="*/ 98 h 123"/>
                      <a:gd name="T4" fmla="*/ 170 w 183"/>
                      <a:gd name="T5" fmla="*/ 80 h 123"/>
                      <a:gd name="T6" fmla="*/ 182 w 183"/>
                      <a:gd name="T7" fmla="*/ 55 h 123"/>
                      <a:gd name="T8" fmla="*/ 182 w 183"/>
                      <a:gd name="T9" fmla="*/ 36 h 123"/>
                      <a:gd name="T10" fmla="*/ 170 w 183"/>
                      <a:gd name="T11" fmla="*/ 18 h 123"/>
                      <a:gd name="T12" fmla="*/ 144 w 183"/>
                      <a:gd name="T13" fmla="*/ 6 h 123"/>
                      <a:gd name="T14" fmla="*/ 113 w 183"/>
                      <a:gd name="T15" fmla="*/ 0 h 123"/>
                      <a:gd name="T16" fmla="*/ 75 w 183"/>
                      <a:gd name="T17" fmla="*/ 6 h 123"/>
                      <a:gd name="T18" fmla="*/ 37 w 183"/>
                      <a:gd name="T19" fmla="*/ 24 h 123"/>
                      <a:gd name="T20" fmla="*/ 12 w 183"/>
                      <a:gd name="T21" fmla="*/ 42 h 123"/>
                      <a:gd name="T22" fmla="*/ 0 w 183"/>
                      <a:gd name="T23" fmla="*/ 67 h 123"/>
                      <a:gd name="T24" fmla="*/ 0 w 183"/>
                      <a:gd name="T25" fmla="*/ 86 h 123"/>
                      <a:gd name="T26" fmla="*/ 12 w 183"/>
                      <a:gd name="T27" fmla="*/ 104 h 123"/>
                      <a:gd name="T28" fmla="*/ 37 w 183"/>
                      <a:gd name="T29" fmla="*/ 116 h 123"/>
                      <a:gd name="T30" fmla="*/ 69 w 183"/>
                      <a:gd name="T31" fmla="*/ 122 h 123"/>
                      <a:gd name="T32" fmla="*/ 107 w 183"/>
                      <a:gd name="T33" fmla="*/ 116 h 12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>
                      <a:gd name="T0" fmla="*/ 0 w 1"/>
                      <a:gd name="T1" fmla="*/ 353 h 354"/>
                      <a:gd name="T2" fmla="*/ 0 w 1"/>
                      <a:gd name="T3" fmla="*/ 0 h 3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>
                      <a:gd name="T0" fmla="*/ 311 w 312"/>
                      <a:gd name="T1" fmla="*/ 118 h 205"/>
                      <a:gd name="T2" fmla="*/ 298 w 312"/>
                      <a:gd name="T3" fmla="*/ 138 h 205"/>
                      <a:gd name="T4" fmla="*/ 277 w 312"/>
                      <a:gd name="T5" fmla="*/ 151 h 205"/>
                      <a:gd name="T6" fmla="*/ 257 w 312"/>
                      <a:gd name="T7" fmla="*/ 158 h 205"/>
                      <a:gd name="T8" fmla="*/ 244 w 312"/>
                      <a:gd name="T9" fmla="*/ 164 h 205"/>
                      <a:gd name="T10" fmla="*/ 203 w 312"/>
                      <a:gd name="T11" fmla="*/ 164 h 205"/>
                      <a:gd name="T12" fmla="*/ 162 w 312"/>
                      <a:gd name="T13" fmla="*/ 164 h 205"/>
                      <a:gd name="T14" fmla="*/ 122 w 312"/>
                      <a:gd name="T15" fmla="*/ 158 h 205"/>
                      <a:gd name="T16" fmla="*/ 81 w 312"/>
                      <a:gd name="T17" fmla="*/ 164 h 205"/>
                      <a:gd name="T18" fmla="*/ 61 w 312"/>
                      <a:gd name="T19" fmla="*/ 164 h 205"/>
                      <a:gd name="T20" fmla="*/ 40 w 312"/>
                      <a:gd name="T21" fmla="*/ 177 h 205"/>
                      <a:gd name="T22" fmla="*/ 20 w 312"/>
                      <a:gd name="T23" fmla="*/ 184 h 205"/>
                      <a:gd name="T24" fmla="*/ 0 w 312"/>
                      <a:gd name="T25" fmla="*/ 204 h 205"/>
                      <a:gd name="T26" fmla="*/ 0 w 312"/>
                      <a:gd name="T27" fmla="*/ 86 h 205"/>
                      <a:gd name="T28" fmla="*/ 20 w 312"/>
                      <a:gd name="T29" fmla="*/ 65 h 205"/>
                      <a:gd name="T30" fmla="*/ 40 w 312"/>
                      <a:gd name="T31" fmla="*/ 52 h 205"/>
                      <a:gd name="T32" fmla="*/ 61 w 312"/>
                      <a:gd name="T33" fmla="*/ 46 h 205"/>
                      <a:gd name="T34" fmla="*/ 81 w 312"/>
                      <a:gd name="T35" fmla="*/ 39 h 205"/>
                      <a:gd name="T36" fmla="*/ 122 w 312"/>
                      <a:gd name="T37" fmla="*/ 39 h 205"/>
                      <a:gd name="T38" fmla="*/ 162 w 312"/>
                      <a:gd name="T39" fmla="*/ 46 h 205"/>
                      <a:gd name="T40" fmla="*/ 203 w 312"/>
                      <a:gd name="T41" fmla="*/ 46 h 205"/>
                      <a:gd name="T42" fmla="*/ 244 w 312"/>
                      <a:gd name="T43" fmla="*/ 39 h 205"/>
                      <a:gd name="T44" fmla="*/ 257 w 312"/>
                      <a:gd name="T45" fmla="*/ 39 h 205"/>
                      <a:gd name="T46" fmla="*/ 277 w 312"/>
                      <a:gd name="T47" fmla="*/ 26 h 205"/>
                      <a:gd name="T48" fmla="*/ 298 w 312"/>
                      <a:gd name="T49" fmla="*/ 20 h 205"/>
                      <a:gd name="T50" fmla="*/ 311 w 312"/>
                      <a:gd name="T51" fmla="*/ 0 h 205"/>
                      <a:gd name="T52" fmla="*/ 311 w 312"/>
                      <a:gd name="T53" fmla="*/ 118 h 20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>
                      <a:gd name="T0" fmla="*/ 0 w 1"/>
                      <a:gd name="T1" fmla="*/ 363 h 364"/>
                      <a:gd name="T2" fmla="*/ 0 w 1"/>
                      <a:gd name="T3" fmla="*/ 0 h 36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CDB9-89F6-4A5E-9F68-7FA28F01E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30997"/>
      </p:ext>
    </p:extLst>
  </p:cSld>
  <p:clrMapOvr>
    <a:masterClrMapping/>
  </p:clrMapOvr>
  <p:transition>
    <p:cover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9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9F7F-877D-44CB-B107-816796E63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941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756E5-91B3-483F-B484-57CC824AA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387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6576-83AD-42BF-AA65-B17B90EF3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523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206F-EF8E-4BD5-9567-4CE9A8EE8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581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ABE43-BEE8-47E2-9936-446918D8E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325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111B-C3D1-4155-BC06-FB7ABCB7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496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94106-15D1-41ED-A886-E84C0AA98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385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4487-9137-4BF6-8B01-80CDB5106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658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F32F4-0864-41E2-8E38-1BA81427E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489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648C-6CBA-4AD7-ADE8-CFF594596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4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0041-CE8C-4E60-B08C-226570059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00342"/>
      </p:ext>
    </p:extLst>
  </p:cSld>
  <p:clrMapOvr>
    <a:masterClrMapping/>
  </p:clrMapOvr>
  <p:transition spd="med">
    <p:cover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ECD0-8FD0-4403-BE12-2083AAF8E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911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0885F-42B5-4003-A9C8-CA725672C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169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25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>
                      <a:gd name="T0" fmla="*/ 0 w 1"/>
                      <a:gd name="T1" fmla="*/ 359 h 360"/>
                      <a:gd name="T2" fmla="*/ 0 w 1"/>
                      <a:gd name="T3" fmla="*/ 0 h 3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>
                      <a:gd name="T0" fmla="*/ 0 w 180"/>
                      <a:gd name="T1" fmla="*/ 0 h 119"/>
                      <a:gd name="T2" fmla="*/ 17 w 180"/>
                      <a:gd name="T3" fmla="*/ 0 h 119"/>
                      <a:gd name="T4" fmla="*/ 34 w 180"/>
                      <a:gd name="T5" fmla="*/ 0 h 119"/>
                      <a:gd name="T6" fmla="*/ 46 w 180"/>
                      <a:gd name="T7" fmla="*/ 8 h 119"/>
                      <a:gd name="T8" fmla="*/ 57 w 180"/>
                      <a:gd name="T9" fmla="*/ 23 h 119"/>
                      <a:gd name="T10" fmla="*/ 81 w 180"/>
                      <a:gd name="T11" fmla="*/ 31 h 119"/>
                      <a:gd name="T12" fmla="*/ 104 w 180"/>
                      <a:gd name="T13" fmla="*/ 39 h 119"/>
                      <a:gd name="T14" fmla="*/ 127 w 180"/>
                      <a:gd name="T15" fmla="*/ 31 h 119"/>
                      <a:gd name="T16" fmla="*/ 150 w 180"/>
                      <a:gd name="T17" fmla="*/ 23 h 119"/>
                      <a:gd name="T18" fmla="*/ 161 w 180"/>
                      <a:gd name="T19" fmla="*/ 16 h 119"/>
                      <a:gd name="T20" fmla="*/ 179 w 180"/>
                      <a:gd name="T21" fmla="*/ 0 h 119"/>
                      <a:gd name="T22" fmla="*/ 155 w 180"/>
                      <a:gd name="T23" fmla="*/ 47 h 119"/>
                      <a:gd name="T24" fmla="*/ 138 w 180"/>
                      <a:gd name="T25" fmla="*/ 87 h 119"/>
                      <a:gd name="T26" fmla="*/ 115 w 180"/>
                      <a:gd name="T27" fmla="*/ 110 h 119"/>
                      <a:gd name="T28" fmla="*/ 92 w 180"/>
                      <a:gd name="T29" fmla="*/ 118 h 119"/>
                      <a:gd name="T30" fmla="*/ 63 w 180"/>
                      <a:gd name="T31" fmla="*/ 118 h 119"/>
                      <a:gd name="T32" fmla="*/ 46 w 180"/>
                      <a:gd name="T33" fmla="*/ 102 h 119"/>
                      <a:gd name="T34" fmla="*/ 40 w 180"/>
                      <a:gd name="T35" fmla="*/ 102 h 119"/>
                      <a:gd name="T36" fmla="*/ 29 w 180"/>
                      <a:gd name="T37" fmla="*/ 95 h 119"/>
                      <a:gd name="T38" fmla="*/ 17 w 180"/>
                      <a:gd name="T39" fmla="*/ 95 h 119"/>
                      <a:gd name="T40" fmla="*/ 0 w 180"/>
                      <a:gd name="T41" fmla="*/ 95 h 119"/>
                      <a:gd name="T42" fmla="*/ 0 w 180"/>
                      <a:gd name="T43" fmla="*/ 0 h 1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>
                      <a:gd name="T0" fmla="*/ 104 w 179"/>
                      <a:gd name="T1" fmla="*/ 121 h 128"/>
                      <a:gd name="T2" fmla="*/ 141 w 179"/>
                      <a:gd name="T3" fmla="*/ 102 h 128"/>
                      <a:gd name="T4" fmla="*/ 166 w 179"/>
                      <a:gd name="T5" fmla="*/ 83 h 128"/>
                      <a:gd name="T6" fmla="*/ 178 w 179"/>
                      <a:gd name="T7" fmla="*/ 58 h 128"/>
                      <a:gd name="T8" fmla="*/ 178 w 179"/>
                      <a:gd name="T9" fmla="*/ 38 h 128"/>
                      <a:gd name="T10" fmla="*/ 166 w 179"/>
                      <a:gd name="T11" fmla="*/ 19 h 128"/>
                      <a:gd name="T12" fmla="*/ 141 w 179"/>
                      <a:gd name="T13" fmla="*/ 6 h 128"/>
                      <a:gd name="T14" fmla="*/ 110 w 179"/>
                      <a:gd name="T15" fmla="*/ 0 h 128"/>
                      <a:gd name="T16" fmla="*/ 74 w 179"/>
                      <a:gd name="T17" fmla="*/ 6 h 128"/>
                      <a:gd name="T18" fmla="*/ 40 w 179"/>
                      <a:gd name="T19" fmla="*/ 22 h 128"/>
                      <a:gd name="T20" fmla="*/ 12 w 179"/>
                      <a:gd name="T21" fmla="*/ 44 h 128"/>
                      <a:gd name="T22" fmla="*/ 0 w 179"/>
                      <a:gd name="T23" fmla="*/ 70 h 128"/>
                      <a:gd name="T24" fmla="*/ 0 w 179"/>
                      <a:gd name="T25" fmla="*/ 89 h 128"/>
                      <a:gd name="T26" fmla="*/ 12 w 179"/>
                      <a:gd name="T27" fmla="*/ 108 h 128"/>
                      <a:gd name="T28" fmla="*/ 37 w 179"/>
                      <a:gd name="T29" fmla="*/ 121 h 128"/>
                      <a:gd name="T30" fmla="*/ 68 w 179"/>
                      <a:gd name="T31" fmla="*/ 127 h 128"/>
                      <a:gd name="T32" fmla="*/ 104 w 179"/>
                      <a:gd name="T33" fmla="*/ 121 h 1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>
                      <a:gd name="T0" fmla="*/ 0 w 1"/>
                      <a:gd name="T1" fmla="*/ 349 h 350"/>
                      <a:gd name="T2" fmla="*/ 0 w 1"/>
                      <a:gd name="T3" fmla="*/ 0 h 3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>
                      <a:gd name="T0" fmla="*/ 107 w 184"/>
                      <a:gd name="T1" fmla="*/ 117 h 124"/>
                      <a:gd name="T2" fmla="*/ 145 w 184"/>
                      <a:gd name="T3" fmla="*/ 99 h 124"/>
                      <a:gd name="T4" fmla="*/ 170 w 184"/>
                      <a:gd name="T5" fmla="*/ 80 h 124"/>
                      <a:gd name="T6" fmla="*/ 183 w 184"/>
                      <a:gd name="T7" fmla="*/ 56 h 124"/>
                      <a:gd name="T8" fmla="*/ 183 w 184"/>
                      <a:gd name="T9" fmla="*/ 37 h 124"/>
                      <a:gd name="T10" fmla="*/ 170 w 184"/>
                      <a:gd name="T11" fmla="*/ 18 h 124"/>
                      <a:gd name="T12" fmla="*/ 145 w 184"/>
                      <a:gd name="T13" fmla="*/ 6 h 124"/>
                      <a:gd name="T14" fmla="*/ 113 w 184"/>
                      <a:gd name="T15" fmla="*/ 0 h 124"/>
                      <a:gd name="T16" fmla="*/ 76 w 184"/>
                      <a:gd name="T17" fmla="*/ 6 h 124"/>
                      <a:gd name="T18" fmla="*/ 38 w 184"/>
                      <a:gd name="T19" fmla="*/ 24 h 124"/>
                      <a:gd name="T20" fmla="*/ 13 w 184"/>
                      <a:gd name="T21" fmla="*/ 43 h 124"/>
                      <a:gd name="T22" fmla="*/ 0 w 184"/>
                      <a:gd name="T23" fmla="*/ 68 h 124"/>
                      <a:gd name="T24" fmla="*/ 0 w 184"/>
                      <a:gd name="T25" fmla="*/ 86 h 124"/>
                      <a:gd name="T26" fmla="*/ 13 w 184"/>
                      <a:gd name="T27" fmla="*/ 105 h 124"/>
                      <a:gd name="T28" fmla="*/ 38 w 184"/>
                      <a:gd name="T29" fmla="*/ 117 h 124"/>
                      <a:gd name="T30" fmla="*/ 70 w 184"/>
                      <a:gd name="T31" fmla="*/ 123 h 124"/>
                      <a:gd name="T32" fmla="*/ 107 w 184"/>
                      <a:gd name="T33" fmla="*/ 117 h 1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>
                      <a:gd name="T0" fmla="*/ 303 w 304"/>
                      <a:gd name="T1" fmla="*/ 115 h 199"/>
                      <a:gd name="T2" fmla="*/ 290 w 304"/>
                      <a:gd name="T3" fmla="*/ 134 h 199"/>
                      <a:gd name="T4" fmla="*/ 270 w 304"/>
                      <a:gd name="T5" fmla="*/ 147 h 199"/>
                      <a:gd name="T6" fmla="*/ 251 w 304"/>
                      <a:gd name="T7" fmla="*/ 153 h 199"/>
                      <a:gd name="T8" fmla="*/ 237 w 304"/>
                      <a:gd name="T9" fmla="*/ 159 h 199"/>
                      <a:gd name="T10" fmla="*/ 197 w 304"/>
                      <a:gd name="T11" fmla="*/ 159 h 199"/>
                      <a:gd name="T12" fmla="*/ 158 w 304"/>
                      <a:gd name="T13" fmla="*/ 159 h 199"/>
                      <a:gd name="T14" fmla="*/ 119 w 304"/>
                      <a:gd name="T15" fmla="*/ 153 h 199"/>
                      <a:gd name="T16" fmla="*/ 79 w 304"/>
                      <a:gd name="T17" fmla="*/ 159 h 199"/>
                      <a:gd name="T18" fmla="*/ 59 w 304"/>
                      <a:gd name="T19" fmla="*/ 159 h 199"/>
                      <a:gd name="T20" fmla="*/ 39 w 304"/>
                      <a:gd name="T21" fmla="*/ 172 h 199"/>
                      <a:gd name="T22" fmla="*/ 20 w 304"/>
                      <a:gd name="T23" fmla="*/ 179 h 199"/>
                      <a:gd name="T24" fmla="*/ 0 w 304"/>
                      <a:gd name="T25" fmla="*/ 198 h 199"/>
                      <a:gd name="T26" fmla="*/ 0 w 304"/>
                      <a:gd name="T27" fmla="*/ 83 h 199"/>
                      <a:gd name="T28" fmla="*/ 20 w 304"/>
                      <a:gd name="T29" fmla="*/ 63 h 199"/>
                      <a:gd name="T30" fmla="*/ 39 w 304"/>
                      <a:gd name="T31" fmla="*/ 51 h 199"/>
                      <a:gd name="T32" fmla="*/ 59 w 304"/>
                      <a:gd name="T33" fmla="*/ 44 h 199"/>
                      <a:gd name="T34" fmla="*/ 79 w 304"/>
                      <a:gd name="T35" fmla="*/ 38 h 199"/>
                      <a:gd name="T36" fmla="*/ 119 w 304"/>
                      <a:gd name="T37" fmla="*/ 38 h 199"/>
                      <a:gd name="T38" fmla="*/ 158 w 304"/>
                      <a:gd name="T39" fmla="*/ 44 h 199"/>
                      <a:gd name="T40" fmla="*/ 197 w 304"/>
                      <a:gd name="T41" fmla="*/ 44 h 199"/>
                      <a:gd name="T42" fmla="*/ 237 w 304"/>
                      <a:gd name="T43" fmla="*/ 38 h 199"/>
                      <a:gd name="T44" fmla="*/ 251 w 304"/>
                      <a:gd name="T45" fmla="*/ 38 h 199"/>
                      <a:gd name="T46" fmla="*/ 270 w 304"/>
                      <a:gd name="T47" fmla="*/ 25 h 199"/>
                      <a:gd name="T48" fmla="*/ 290 w 304"/>
                      <a:gd name="T49" fmla="*/ 19 h 199"/>
                      <a:gd name="T50" fmla="*/ 303 w 304"/>
                      <a:gd name="T51" fmla="*/ 0 h 199"/>
                      <a:gd name="T52" fmla="*/ 303 w 304"/>
                      <a:gd name="T53" fmla="*/ 115 h 19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>
                      <a:gd name="T0" fmla="*/ 0 w 1"/>
                      <a:gd name="T1" fmla="*/ 365 h 366"/>
                      <a:gd name="T2" fmla="*/ 0 w 1"/>
                      <a:gd name="T3" fmla="*/ 0 h 36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>
                      <a:gd name="T0" fmla="*/ 107 w 183"/>
                      <a:gd name="T1" fmla="*/ 116 h 123"/>
                      <a:gd name="T2" fmla="*/ 144 w 183"/>
                      <a:gd name="T3" fmla="*/ 98 h 123"/>
                      <a:gd name="T4" fmla="*/ 170 w 183"/>
                      <a:gd name="T5" fmla="*/ 80 h 123"/>
                      <a:gd name="T6" fmla="*/ 182 w 183"/>
                      <a:gd name="T7" fmla="*/ 55 h 123"/>
                      <a:gd name="T8" fmla="*/ 182 w 183"/>
                      <a:gd name="T9" fmla="*/ 36 h 123"/>
                      <a:gd name="T10" fmla="*/ 170 w 183"/>
                      <a:gd name="T11" fmla="*/ 18 h 123"/>
                      <a:gd name="T12" fmla="*/ 144 w 183"/>
                      <a:gd name="T13" fmla="*/ 6 h 123"/>
                      <a:gd name="T14" fmla="*/ 113 w 183"/>
                      <a:gd name="T15" fmla="*/ 0 h 123"/>
                      <a:gd name="T16" fmla="*/ 75 w 183"/>
                      <a:gd name="T17" fmla="*/ 6 h 123"/>
                      <a:gd name="T18" fmla="*/ 37 w 183"/>
                      <a:gd name="T19" fmla="*/ 24 h 123"/>
                      <a:gd name="T20" fmla="*/ 12 w 183"/>
                      <a:gd name="T21" fmla="*/ 42 h 123"/>
                      <a:gd name="T22" fmla="*/ 0 w 183"/>
                      <a:gd name="T23" fmla="*/ 67 h 123"/>
                      <a:gd name="T24" fmla="*/ 0 w 183"/>
                      <a:gd name="T25" fmla="*/ 86 h 123"/>
                      <a:gd name="T26" fmla="*/ 12 w 183"/>
                      <a:gd name="T27" fmla="*/ 104 h 123"/>
                      <a:gd name="T28" fmla="*/ 37 w 183"/>
                      <a:gd name="T29" fmla="*/ 116 h 123"/>
                      <a:gd name="T30" fmla="*/ 69 w 183"/>
                      <a:gd name="T31" fmla="*/ 122 h 123"/>
                      <a:gd name="T32" fmla="*/ 107 w 183"/>
                      <a:gd name="T33" fmla="*/ 116 h 12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>
                      <a:gd name="T0" fmla="*/ 0 w 1"/>
                      <a:gd name="T1" fmla="*/ 353 h 354"/>
                      <a:gd name="T2" fmla="*/ 0 w 1"/>
                      <a:gd name="T3" fmla="*/ 0 h 3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>
                      <a:gd name="T0" fmla="*/ 311 w 312"/>
                      <a:gd name="T1" fmla="*/ 118 h 205"/>
                      <a:gd name="T2" fmla="*/ 298 w 312"/>
                      <a:gd name="T3" fmla="*/ 138 h 205"/>
                      <a:gd name="T4" fmla="*/ 277 w 312"/>
                      <a:gd name="T5" fmla="*/ 151 h 205"/>
                      <a:gd name="T6" fmla="*/ 257 w 312"/>
                      <a:gd name="T7" fmla="*/ 158 h 205"/>
                      <a:gd name="T8" fmla="*/ 244 w 312"/>
                      <a:gd name="T9" fmla="*/ 164 h 205"/>
                      <a:gd name="T10" fmla="*/ 203 w 312"/>
                      <a:gd name="T11" fmla="*/ 164 h 205"/>
                      <a:gd name="T12" fmla="*/ 162 w 312"/>
                      <a:gd name="T13" fmla="*/ 164 h 205"/>
                      <a:gd name="T14" fmla="*/ 122 w 312"/>
                      <a:gd name="T15" fmla="*/ 158 h 205"/>
                      <a:gd name="T16" fmla="*/ 81 w 312"/>
                      <a:gd name="T17" fmla="*/ 164 h 205"/>
                      <a:gd name="T18" fmla="*/ 61 w 312"/>
                      <a:gd name="T19" fmla="*/ 164 h 205"/>
                      <a:gd name="T20" fmla="*/ 40 w 312"/>
                      <a:gd name="T21" fmla="*/ 177 h 205"/>
                      <a:gd name="T22" fmla="*/ 20 w 312"/>
                      <a:gd name="T23" fmla="*/ 184 h 205"/>
                      <a:gd name="T24" fmla="*/ 0 w 312"/>
                      <a:gd name="T25" fmla="*/ 204 h 205"/>
                      <a:gd name="T26" fmla="*/ 0 w 312"/>
                      <a:gd name="T27" fmla="*/ 86 h 205"/>
                      <a:gd name="T28" fmla="*/ 20 w 312"/>
                      <a:gd name="T29" fmla="*/ 65 h 205"/>
                      <a:gd name="T30" fmla="*/ 40 w 312"/>
                      <a:gd name="T31" fmla="*/ 52 h 205"/>
                      <a:gd name="T32" fmla="*/ 61 w 312"/>
                      <a:gd name="T33" fmla="*/ 46 h 205"/>
                      <a:gd name="T34" fmla="*/ 81 w 312"/>
                      <a:gd name="T35" fmla="*/ 39 h 205"/>
                      <a:gd name="T36" fmla="*/ 122 w 312"/>
                      <a:gd name="T37" fmla="*/ 39 h 205"/>
                      <a:gd name="T38" fmla="*/ 162 w 312"/>
                      <a:gd name="T39" fmla="*/ 46 h 205"/>
                      <a:gd name="T40" fmla="*/ 203 w 312"/>
                      <a:gd name="T41" fmla="*/ 46 h 205"/>
                      <a:gd name="T42" fmla="*/ 244 w 312"/>
                      <a:gd name="T43" fmla="*/ 39 h 205"/>
                      <a:gd name="T44" fmla="*/ 257 w 312"/>
                      <a:gd name="T45" fmla="*/ 39 h 205"/>
                      <a:gd name="T46" fmla="*/ 277 w 312"/>
                      <a:gd name="T47" fmla="*/ 26 h 205"/>
                      <a:gd name="T48" fmla="*/ 298 w 312"/>
                      <a:gd name="T49" fmla="*/ 20 h 205"/>
                      <a:gd name="T50" fmla="*/ 311 w 312"/>
                      <a:gd name="T51" fmla="*/ 0 h 205"/>
                      <a:gd name="T52" fmla="*/ 311 w 312"/>
                      <a:gd name="T53" fmla="*/ 118 h 20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>
                      <a:gd name="T0" fmla="*/ 0 w 1"/>
                      <a:gd name="T1" fmla="*/ 363 h 364"/>
                      <a:gd name="T2" fmla="*/ 0 w 1"/>
                      <a:gd name="T3" fmla="*/ 0 h 36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33557"/>
      </p:ext>
    </p:extLst>
  </p:cSld>
  <p:clrMapOvr>
    <a:masterClrMapping/>
  </p:clrMapOvr>
  <p:transition>
    <p:cover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11208"/>
      </p:ext>
    </p:extLst>
  </p:cSld>
  <p:clrMapOvr>
    <a:masterClrMapping/>
  </p:clrMapOvr>
  <p:transition spd="med">
    <p:cover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81795"/>
      </p:ext>
    </p:extLst>
  </p:cSld>
  <p:clrMapOvr>
    <a:masterClrMapping/>
  </p:clrMapOvr>
  <p:transition spd="med">
    <p:cover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3506"/>
      </p:ext>
    </p:extLst>
  </p:cSld>
  <p:clrMapOvr>
    <a:masterClrMapping/>
  </p:clrMapOvr>
  <p:transition spd="med">
    <p:cover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61473"/>
      </p:ext>
    </p:extLst>
  </p:cSld>
  <p:clrMapOvr>
    <a:masterClrMapping/>
  </p:clrMapOvr>
  <p:transition spd="med">
    <p:cover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81940"/>
      </p:ext>
    </p:extLst>
  </p:cSld>
  <p:clrMapOvr>
    <a:masterClrMapping/>
  </p:clrMapOvr>
  <p:transition spd="med">
    <p:cover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23392"/>
      </p:ext>
    </p:extLst>
  </p:cSld>
  <p:clrMapOvr>
    <a:masterClrMapping/>
  </p:clrMapOvr>
  <p:transition spd="med">
    <p:cover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88968"/>
      </p:ext>
    </p:extLst>
  </p:cSld>
  <p:clrMapOvr>
    <a:masterClrMapping/>
  </p:clrMapOvr>
  <p:transition spd="med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78BB-C8E5-4761-94BC-6479CD385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52457"/>
      </p:ext>
    </p:extLst>
  </p:cSld>
  <p:clrMapOvr>
    <a:masterClrMapping/>
  </p:clrMapOvr>
  <p:transition spd="med">
    <p:cover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91922"/>
      </p:ext>
    </p:extLst>
  </p:cSld>
  <p:clrMapOvr>
    <a:masterClrMapping/>
  </p:clrMapOvr>
  <p:transition spd="med">
    <p:cover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76284"/>
      </p:ext>
    </p:extLst>
  </p:cSld>
  <p:clrMapOvr>
    <a:masterClrMapping/>
  </p:clrMapOvr>
  <p:transition spd="med">
    <p:cover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5920"/>
      </p:ext>
    </p:extLst>
  </p:cSld>
  <p:clrMapOvr>
    <a:masterClrMapping/>
  </p:clrMapOvr>
  <p:transition spd="med">
    <p:cover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9FEBD-5D25-4E09-B1AD-1A012AB69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71636"/>
      </p:ext>
    </p:extLst>
  </p:cSld>
  <p:clrMapOvr>
    <a:masterClrMapping/>
  </p:clrMapOvr>
  <p:transition spd="med">
    <p:cover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7EF203-4B01-4DD7-8B20-826343E64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2289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40BA-41F2-4F1B-903C-A2712FE1D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77783"/>
      </p:ext>
    </p:extLst>
  </p:cSld>
  <p:clrMapOvr>
    <a:masterClrMapping/>
  </p:clrMapOvr>
  <p:transition spd="med">
    <p:circl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853B-4DFB-4DCA-AB90-7126A1E55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89780"/>
      </p:ext>
    </p:extLst>
  </p:cSld>
  <p:clrMapOvr>
    <a:masterClrMapping/>
  </p:clrMapOvr>
  <p:transition spd="med">
    <p:circl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D7EA-21B9-4AF5-88EF-42BC6D901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48829"/>
      </p:ext>
    </p:extLst>
  </p:cSld>
  <p:clrMapOvr>
    <a:masterClrMapping/>
  </p:clrMapOvr>
  <p:transition spd="med">
    <p:circl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E26-08F3-4650-B0C4-930F7B809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3130"/>
      </p:ext>
    </p:extLst>
  </p:cSld>
  <p:clrMapOvr>
    <a:masterClrMapping/>
  </p:clrMapOvr>
  <p:transition spd="med"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E9DF-8223-44A6-85C0-9D76337C6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91201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C3F9-DAAD-447E-BFFB-188B2A023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0358"/>
      </p:ext>
    </p:extLst>
  </p:cSld>
  <p:clrMapOvr>
    <a:masterClrMapping/>
  </p:clrMapOvr>
  <p:transition spd="med">
    <p:cover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D54E-A4CB-4C54-9AF5-75CD135F7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7893"/>
      </p:ext>
    </p:extLst>
  </p:cSld>
  <p:clrMapOvr>
    <a:masterClrMapping/>
  </p:clrMapOvr>
  <p:transition spd="med">
    <p:circl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F8B0-0FEE-4D7A-9232-8DBC2AF8A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57979"/>
      </p:ext>
    </p:extLst>
  </p:cSld>
  <p:clrMapOvr>
    <a:masterClrMapping/>
  </p:clrMapOvr>
  <p:transition spd="med">
    <p:circl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4B5E-0E83-47D5-A81D-DB5A65634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13223"/>
      </p:ext>
    </p:extLst>
  </p:cSld>
  <p:clrMapOvr>
    <a:masterClrMapping/>
  </p:clrMapOvr>
  <p:transition spd="med">
    <p:circl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0C98-24FA-42E3-84BE-9786F6CF9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03215"/>
      </p:ext>
    </p:extLst>
  </p:cSld>
  <p:clrMapOvr>
    <a:masterClrMapping/>
  </p:clrMapOvr>
  <p:transition spd="med">
    <p:circl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9B9F-A783-47B6-A278-87DBD0BD2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22624"/>
      </p:ext>
    </p:extLst>
  </p:cSld>
  <p:clrMapOvr>
    <a:masterClrMapping/>
  </p:clrMapOvr>
  <p:transition spd="med">
    <p:circl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1FE6-B908-4171-9F59-56971FF91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02192"/>
      </p:ext>
    </p:extLst>
  </p:cSld>
  <p:clrMapOvr>
    <a:masterClrMapping/>
  </p:clrMapOvr>
  <p:transition spd="med">
    <p:circl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51549-9BCE-481B-BBF3-4A55230AD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9210"/>
      </p:ext>
    </p:extLst>
  </p:cSld>
  <p:clrMapOvr>
    <a:masterClrMapping/>
  </p:clrMapOvr>
  <p:transition spd="med">
    <p:circl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99DB-EC2C-4EA8-A3EF-26E6CB39A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22455"/>
      </p:ext>
    </p:extLst>
  </p:cSld>
  <p:clrMapOvr>
    <a:masterClrMapping/>
  </p:clrMapOvr>
  <p:transition spd="med">
    <p:circl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B353-FC12-4B2A-8FD8-BEA747E1B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01304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278C-2097-4B83-87B2-4C9C5349E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08510"/>
      </p:ext>
    </p:extLst>
  </p:cSld>
  <p:clrMapOvr>
    <a:masterClrMapping/>
  </p:clrMapOvr>
  <p:transition spd="med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B4B0-F68C-40FD-857E-CAD546352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09897"/>
      </p:ext>
    </p:extLst>
  </p:cSld>
  <p:clrMapOvr>
    <a:masterClrMapping/>
  </p:clrMapOvr>
  <p:transition spd="med">
    <p:cover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4D13-7AC6-43BF-A21B-AA4700054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63648"/>
      </p:ext>
    </p:extLst>
  </p:cSld>
  <p:clrMapOvr>
    <a:masterClrMapping/>
  </p:clrMapOvr>
  <p:transition spd="med">
    <p:newsflash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2225-B461-4A3D-B676-D7A040A6A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81277"/>
      </p:ext>
    </p:extLst>
  </p:cSld>
  <p:clrMapOvr>
    <a:masterClrMapping/>
  </p:clrMapOvr>
  <p:transition spd="med">
    <p:newsflash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7984-8B3B-4163-A6A3-90085625A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66713"/>
      </p:ext>
    </p:extLst>
  </p:cSld>
  <p:clrMapOvr>
    <a:masterClrMapping/>
  </p:clrMapOvr>
  <p:transition spd="med">
    <p:newsflash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A24F-9BD1-43CA-9D82-8A42BC1FB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52616"/>
      </p:ext>
    </p:extLst>
  </p:cSld>
  <p:clrMapOvr>
    <a:masterClrMapping/>
  </p:clrMapOvr>
  <p:transition spd="med">
    <p:newsflash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8D06-8199-438D-A588-788FE94E5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55791"/>
      </p:ext>
    </p:extLst>
  </p:cSld>
  <p:clrMapOvr>
    <a:masterClrMapping/>
  </p:clrMapOvr>
  <p:transition spd="med">
    <p:newsflash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A1C7-15F9-4CD7-B6E0-820000FF5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96211"/>
      </p:ext>
    </p:extLst>
  </p:cSld>
  <p:clrMapOvr>
    <a:masterClrMapping/>
  </p:clrMapOvr>
  <p:transition spd="med">
    <p:newsflash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6983-D636-4088-9C32-98450AC65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19977"/>
      </p:ext>
    </p:extLst>
  </p:cSld>
  <p:clrMapOvr>
    <a:masterClrMapping/>
  </p:clrMapOvr>
  <p:transition spd="med">
    <p:newsflash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1086-004B-48AF-B51F-306D7EE78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94061"/>
      </p:ext>
    </p:extLst>
  </p:cSld>
  <p:clrMapOvr>
    <a:masterClrMapping/>
  </p:clrMapOvr>
  <p:transition spd="med">
    <p:newsflash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8E5A-BC63-4DC0-9A17-8F49FBFA2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16342"/>
      </p:ext>
    </p:extLst>
  </p:cSld>
  <p:clrMapOvr>
    <a:masterClrMapping/>
  </p:clrMapOvr>
  <p:transition spd="med">
    <p:newsflash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2F1F-7C1D-46EC-8E73-8257E54BF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46591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FF3F-1F53-4AA4-93B7-FD372473FE1E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E1A82-8C9A-44A8-B4CA-3A9855440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73191"/>
      </p:ext>
    </p:extLst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D93D-5DF2-4921-9DE0-3B3CF0837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95315"/>
      </p:ext>
    </p:extLst>
  </p:cSld>
  <p:clrMapOvr>
    <a:masterClrMapping/>
  </p:clrMapOvr>
  <p:transition spd="med">
    <p:cover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AF66-44F0-4784-9943-B56B9A35A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80132"/>
      </p:ext>
    </p:extLst>
  </p:cSld>
  <p:clrMapOvr>
    <a:masterClrMapping/>
  </p:clrMapOvr>
  <p:transition spd="med">
    <p:newsflash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71133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93505"/>
      </p:ext>
    </p:extLst>
  </p:cSld>
  <p:clrMapOvr>
    <a:masterClrMapping/>
  </p:clrMapOvr>
  <p:transition spd="med">
    <p:wheel spokes="8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66893"/>
      </p:ext>
    </p:extLst>
  </p:cSld>
  <p:clrMapOvr>
    <a:masterClrMapping/>
  </p:clrMapOvr>
  <p:transition spd="med">
    <p:wheel spokes="8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5871"/>
      </p:ext>
    </p:extLst>
  </p:cSld>
  <p:clrMapOvr>
    <a:masterClrMapping/>
  </p:clrMapOvr>
  <p:transition spd="med">
    <p:wheel spokes="8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61993"/>
      </p:ext>
    </p:extLst>
  </p:cSld>
  <p:clrMapOvr>
    <a:masterClrMapping/>
  </p:clrMapOvr>
  <p:transition spd="med">
    <p:wheel spokes="8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60334"/>
      </p:ext>
    </p:extLst>
  </p:cSld>
  <p:clrMapOvr>
    <a:masterClrMapping/>
  </p:clrMapOvr>
  <p:transition spd="med">
    <p:wheel spokes="8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95629"/>
      </p:ext>
    </p:extLst>
  </p:cSld>
  <p:clrMapOvr>
    <a:masterClrMapping/>
  </p:clrMapOvr>
  <p:transition spd="med">
    <p:wheel spokes="8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27920"/>
      </p:ext>
    </p:extLst>
  </p:cSld>
  <p:clrMapOvr>
    <a:masterClrMapping/>
  </p:clrMapOvr>
  <p:transition spd="med">
    <p:wheel spokes="8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40513"/>
      </p:ext>
    </p:extLst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A8B4-C806-4F9D-9C85-FA93B255A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06279"/>
      </p:ext>
    </p:extLst>
  </p:cSld>
  <p:clrMapOvr>
    <a:masterClrMapping/>
  </p:clrMapOvr>
  <p:transition spd="med">
    <p:cover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88316"/>
      </p:ext>
    </p:extLst>
  </p:cSld>
  <p:clrMapOvr>
    <a:masterClrMapping/>
  </p:clrMapOvr>
  <p:transition spd="med">
    <p:wheel spokes="8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63077"/>
      </p:ext>
    </p:extLst>
  </p:cSld>
  <p:clrMapOvr>
    <a:masterClrMapping/>
  </p:clrMapOvr>
  <p:transition spd="med">
    <p:wheel spokes="8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71503"/>
      </p:ext>
    </p:extLst>
  </p:cSld>
  <p:clrMapOvr>
    <a:masterClrMapping/>
  </p:clrMapOvr>
  <p:transition spd="med">
    <p:wheel spokes="8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>
                <a:gd name="T0" fmla="*/ 167 w 5221"/>
                <a:gd name="T1" fmla="*/ 8 h 85"/>
                <a:gd name="T2" fmla="*/ 355 w 5221"/>
                <a:gd name="T3" fmla="*/ 16 h 85"/>
                <a:gd name="T4" fmla="*/ 491 w 5221"/>
                <a:gd name="T5" fmla="*/ 33 h 85"/>
                <a:gd name="T6" fmla="*/ 731 w 5221"/>
                <a:gd name="T7" fmla="*/ 33 h 85"/>
                <a:gd name="T8" fmla="*/ 950 w 5221"/>
                <a:gd name="T9" fmla="*/ 33 h 85"/>
                <a:gd name="T10" fmla="*/ 1137 w 5221"/>
                <a:gd name="T11" fmla="*/ 0 h 85"/>
                <a:gd name="T12" fmla="*/ 1336 w 5221"/>
                <a:gd name="T13" fmla="*/ 8 h 85"/>
                <a:gd name="T14" fmla="*/ 1545 w 5221"/>
                <a:gd name="T15" fmla="*/ 25 h 85"/>
                <a:gd name="T16" fmla="*/ 1733 w 5221"/>
                <a:gd name="T17" fmla="*/ 25 h 85"/>
                <a:gd name="T18" fmla="*/ 1984 w 5221"/>
                <a:gd name="T19" fmla="*/ 25 h 85"/>
                <a:gd name="T20" fmla="*/ 2234 w 5221"/>
                <a:gd name="T21" fmla="*/ 25 h 85"/>
                <a:gd name="T22" fmla="*/ 2464 w 5221"/>
                <a:gd name="T23" fmla="*/ 25 h 85"/>
                <a:gd name="T24" fmla="*/ 2651 w 5221"/>
                <a:gd name="T25" fmla="*/ 25 h 85"/>
                <a:gd name="T26" fmla="*/ 2819 w 5221"/>
                <a:gd name="T27" fmla="*/ 25 h 85"/>
                <a:gd name="T28" fmla="*/ 3038 w 5221"/>
                <a:gd name="T29" fmla="*/ 33 h 85"/>
                <a:gd name="T30" fmla="*/ 3152 w 5221"/>
                <a:gd name="T31" fmla="*/ 59 h 85"/>
                <a:gd name="T32" fmla="*/ 3320 w 5221"/>
                <a:gd name="T33" fmla="*/ 50 h 85"/>
                <a:gd name="T34" fmla="*/ 3643 w 5221"/>
                <a:gd name="T35" fmla="*/ 50 h 85"/>
                <a:gd name="T36" fmla="*/ 3832 w 5221"/>
                <a:gd name="T37" fmla="*/ 25 h 85"/>
                <a:gd name="T38" fmla="*/ 3987 w 5221"/>
                <a:gd name="T39" fmla="*/ 8 h 85"/>
                <a:gd name="T40" fmla="*/ 4227 w 5221"/>
                <a:gd name="T41" fmla="*/ 8 h 85"/>
                <a:gd name="T42" fmla="*/ 4437 w 5221"/>
                <a:gd name="T43" fmla="*/ 33 h 85"/>
                <a:gd name="T44" fmla="*/ 4687 w 5221"/>
                <a:gd name="T45" fmla="*/ 33 h 85"/>
                <a:gd name="T46" fmla="*/ 4834 w 5221"/>
                <a:gd name="T47" fmla="*/ 33 h 85"/>
                <a:gd name="T48" fmla="*/ 5074 w 5221"/>
                <a:gd name="T49" fmla="*/ 33 h 85"/>
                <a:gd name="T50" fmla="*/ 5199 w 5221"/>
                <a:gd name="T51" fmla="*/ 76 h 85"/>
                <a:gd name="T52" fmla="*/ 4938 w 5221"/>
                <a:gd name="T53" fmla="*/ 67 h 85"/>
                <a:gd name="T54" fmla="*/ 4719 w 5221"/>
                <a:gd name="T55" fmla="*/ 67 h 85"/>
                <a:gd name="T56" fmla="*/ 4499 w 5221"/>
                <a:gd name="T57" fmla="*/ 76 h 85"/>
                <a:gd name="T58" fmla="*/ 4312 w 5221"/>
                <a:gd name="T59" fmla="*/ 84 h 85"/>
                <a:gd name="T60" fmla="*/ 4029 w 5221"/>
                <a:gd name="T61" fmla="*/ 76 h 85"/>
                <a:gd name="T62" fmla="*/ 3821 w 5221"/>
                <a:gd name="T63" fmla="*/ 59 h 85"/>
                <a:gd name="T64" fmla="*/ 3612 w 5221"/>
                <a:gd name="T65" fmla="*/ 59 h 85"/>
                <a:gd name="T66" fmla="*/ 3456 w 5221"/>
                <a:gd name="T67" fmla="*/ 76 h 85"/>
                <a:gd name="T68" fmla="*/ 3205 w 5221"/>
                <a:gd name="T69" fmla="*/ 84 h 85"/>
                <a:gd name="T70" fmla="*/ 2944 w 5221"/>
                <a:gd name="T71" fmla="*/ 76 h 85"/>
                <a:gd name="T72" fmla="*/ 2651 w 5221"/>
                <a:gd name="T73" fmla="*/ 84 h 85"/>
                <a:gd name="T74" fmla="*/ 2432 w 5221"/>
                <a:gd name="T75" fmla="*/ 76 h 85"/>
                <a:gd name="T76" fmla="*/ 2192 w 5221"/>
                <a:gd name="T77" fmla="*/ 76 h 85"/>
                <a:gd name="T78" fmla="*/ 2014 w 5221"/>
                <a:gd name="T79" fmla="*/ 59 h 85"/>
                <a:gd name="T80" fmla="*/ 1837 w 5221"/>
                <a:gd name="T81" fmla="*/ 67 h 85"/>
                <a:gd name="T82" fmla="*/ 1628 w 5221"/>
                <a:gd name="T83" fmla="*/ 76 h 85"/>
                <a:gd name="T84" fmla="*/ 1451 w 5221"/>
                <a:gd name="T85" fmla="*/ 59 h 85"/>
                <a:gd name="T86" fmla="*/ 1211 w 5221"/>
                <a:gd name="T87" fmla="*/ 59 h 85"/>
                <a:gd name="T88" fmla="*/ 876 w 5221"/>
                <a:gd name="T89" fmla="*/ 67 h 85"/>
                <a:gd name="T90" fmla="*/ 668 w 5221"/>
                <a:gd name="T91" fmla="*/ 59 h 85"/>
                <a:gd name="T92" fmla="*/ 521 w 5221"/>
                <a:gd name="T93" fmla="*/ 42 h 85"/>
                <a:gd name="T94" fmla="*/ 324 w 5221"/>
                <a:gd name="T95" fmla="*/ 50 h 85"/>
                <a:gd name="T96" fmla="*/ 135 w 5221"/>
                <a:gd name="T97" fmla="*/ 50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>
                <a:gd name="T0" fmla="*/ 167 w 5221"/>
                <a:gd name="T1" fmla="*/ 8 h 85"/>
                <a:gd name="T2" fmla="*/ 355 w 5221"/>
                <a:gd name="T3" fmla="*/ 16 h 85"/>
                <a:gd name="T4" fmla="*/ 491 w 5221"/>
                <a:gd name="T5" fmla="*/ 33 h 85"/>
                <a:gd name="T6" fmla="*/ 731 w 5221"/>
                <a:gd name="T7" fmla="*/ 33 h 85"/>
                <a:gd name="T8" fmla="*/ 950 w 5221"/>
                <a:gd name="T9" fmla="*/ 33 h 85"/>
                <a:gd name="T10" fmla="*/ 1137 w 5221"/>
                <a:gd name="T11" fmla="*/ 0 h 85"/>
                <a:gd name="T12" fmla="*/ 1336 w 5221"/>
                <a:gd name="T13" fmla="*/ 8 h 85"/>
                <a:gd name="T14" fmla="*/ 1545 w 5221"/>
                <a:gd name="T15" fmla="*/ 25 h 85"/>
                <a:gd name="T16" fmla="*/ 1733 w 5221"/>
                <a:gd name="T17" fmla="*/ 25 h 85"/>
                <a:gd name="T18" fmla="*/ 1984 w 5221"/>
                <a:gd name="T19" fmla="*/ 25 h 85"/>
                <a:gd name="T20" fmla="*/ 2234 w 5221"/>
                <a:gd name="T21" fmla="*/ 25 h 85"/>
                <a:gd name="T22" fmla="*/ 2464 w 5221"/>
                <a:gd name="T23" fmla="*/ 25 h 85"/>
                <a:gd name="T24" fmla="*/ 2651 w 5221"/>
                <a:gd name="T25" fmla="*/ 25 h 85"/>
                <a:gd name="T26" fmla="*/ 2819 w 5221"/>
                <a:gd name="T27" fmla="*/ 25 h 85"/>
                <a:gd name="T28" fmla="*/ 3038 w 5221"/>
                <a:gd name="T29" fmla="*/ 33 h 85"/>
                <a:gd name="T30" fmla="*/ 3152 w 5221"/>
                <a:gd name="T31" fmla="*/ 59 h 85"/>
                <a:gd name="T32" fmla="*/ 3320 w 5221"/>
                <a:gd name="T33" fmla="*/ 50 h 85"/>
                <a:gd name="T34" fmla="*/ 3643 w 5221"/>
                <a:gd name="T35" fmla="*/ 50 h 85"/>
                <a:gd name="T36" fmla="*/ 3832 w 5221"/>
                <a:gd name="T37" fmla="*/ 25 h 85"/>
                <a:gd name="T38" fmla="*/ 3987 w 5221"/>
                <a:gd name="T39" fmla="*/ 8 h 85"/>
                <a:gd name="T40" fmla="*/ 4227 w 5221"/>
                <a:gd name="T41" fmla="*/ 8 h 85"/>
                <a:gd name="T42" fmla="*/ 4437 w 5221"/>
                <a:gd name="T43" fmla="*/ 33 h 85"/>
                <a:gd name="T44" fmla="*/ 4687 w 5221"/>
                <a:gd name="T45" fmla="*/ 33 h 85"/>
                <a:gd name="T46" fmla="*/ 4834 w 5221"/>
                <a:gd name="T47" fmla="*/ 33 h 85"/>
                <a:gd name="T48" fmla="*/ 5074 w 5221"/>
                <a:gd name="T49" fmla="*/ 33 h 85"/>
                <a:gd name="T50" fmla="*/ 5199 w 5221"/>
                <a:gd name="T51" fmla="*/ 76 h 85"/>
                <a:gd name="T52" fmla="*/ 4938 w 5221"/>
                <a:gd name="T53" fmla="*/ 67 h 85"/>
                <a:gd name="T54" fmla="*/ 4719 w 5221"/>
                <a:gd name="T55" fmla="*/ 67 h 85"/>
                <a:gd name="T56" fmla="*/ 4499 w 5221"/>
                <a:gd name="T57" fmla="*/ 76 h 85"/>
                <a:gd name="T58" fmla="*/ 4312 w 5221"/>
                <a:gd name="T59" fmla="*/ 84 h 85"/>
                <a:gd name="T60" fmla="*/ 4029 w 5221"/>
                <a:gd name="T61" fmla="*/ 76 h 85"/>
                <a:gd name="T62" fmla="*/ 3821 w 5221"/>
                <a:gd name="T63" fmla="*/ 59 h 85"/>
                <a:gd name="T64" fmla="*/ 3612 w 5221"/>
                <a:gd name="T65" fmla="*/ 59 h 85"/>
                <a:gd name="T66" fmla="*/ 3456 w 5221"/>
                <a:gd name="T67" fmla="*/ 76 h 85"/>
                <a:gd name="T68" fmla="*/ 3205 w 5221"/>
                <a:gd name="T69" fmla="*/ 84 h 85"/>
                <a:gd name="T70" fmla="*/ 2944 w 5221"/>
                <a:gd name="T71" fmla="*/ 76 h 85"/>
                <a:gd name="T72" fmla="*/ 2651 w 5221"/>
                <a:gd name="T73" fmla="*/ 84 h 85"/>
                <a:gd name="T74" fmla="*/ 2432 w 5221"/>
                <a:gd name="T75" fmla="*/ 76 h 85"/>
                <a:gd name="T76" fmla="*/ 2192 w 5221"/>
                <a:gd name="T77" fmla="*/ 76 h 85"/>
                <a:gd name="T78" fmla="*/ 2014 w 5221"/>
                <a:gd name="T79" fmla="*/ 59 h 85"/>
                <a:gd name="T80" fmla="*/ 1837 w 5221"/>
                <a:gd name="T81" fmla="*/ 67 h 85"/>
                <a:gd name="T82" fmla="*/ 1628 w 5221"/>
                <a:gd name="T83" fmla="*/ 76 h 85"/>
                <a:gd name="T84" fmla="*/ 1451 w 5221"/>
                <a:gd name="T85" fmla="*/ 59 h 85"/>
                <a:gd name="T86" fmla="*/ 1211 w 5221"/>
                <a:gd name="T87" fmla="*/ 59 h 85"/>
                <a:gd name="T88" fmla="*/ 876 w 5221"/>
                <a:gd name="T89" fmla="*/ 67 h 85"/>
                <a:gd name="T90" fmla="*/ 668 w 5221"/>
                <a:gd name="T91" fmla="*/ 59 h 85"/>
                <a:gd name="T92" fmla="*/ 521 w 5221"/>
                <a:gd name="T93" fmla="*/ 42 h 85"/>
                <a:gd name="T94" fmla="*/ 324 w 5221"/>
                <a:gd name="T95" fmla="*/ 50 h 85"/>
                <a:gd name="T96" fmla="*/ 135 w 5221"/>
                <a:gd name="T97" fmla="*/ 50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392AA1-894E-4D69-9FB0-1A2196F3E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36432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3C1B-1B70-45E3-B373-CB89274DA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29719"/>
      </p:ext>
    </p:extLst>
  </p:cSld>
  <p:clrMapOvr>
    <a:masterClrMapping/>
  </p:clrMapOvr>
  <p:transition spd="med">
    <p:comb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6C20-4937-4633-B80C-B949D8E25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6396"/>
      </p:ext>
    </p:extLst>
  </p:cSld>
  <p:clrMapOvr>
    <a:masterClrMapping/>
  </p:clrMapOvr>
  <p:transition spd="med">
    <p:comb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B4FB-3D2E-4775-8F5A-E6629EE15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28845"/>
      </p:ext>
    </p:extLst>
  </p:cSld>
  <p:clrMapOvr>
    <a:masterClrMapping/>
  </p:clrMapOvr>
  <p:transition spd="med">
    <p:comb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33FE-5783-4582-981C-301668344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63070"/>
      </p:ext>
    </p:extLst>
  </p:cSld>
  <p:clrMapOvr>
    <a:masterClrMapping/>
  </p:clrMapOvr>
  <p:transition spd="med">
    <p:comb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CA11-1FBE-45A2-A3AE-A709EB77F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75824"/>
      </p:ext>
    </p:extLst>
  </p:cSld>
  <p:clrMapOvr>
    <a:masterClrMapping/>
  </p:clrMapOvr>
  <p:transition spd="med">
    <p:comb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4AB8-349B-40CD-B0C1-B69D26BA0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11854"/>
      </p:ext>
    </p:extLst>
  </p:cSld>
  <p:clrMapOvr>
    <a:masterClrMapping/>
  </p:clrMapOvr>
  <p:transition spd="med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9B0D-565F-4EF5-AC64-8091B5F27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71736"/>
      </p:ext>
    </p:extLst>
  </p:cSld>
  <p:clrMapOvr>
    <a:masterClrMapping/>
  </p:clrMapOvr>
  <p:transition spd="med">
    <p:cover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6765-2EB6-4923-91A9-FC567B247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79607"/>
      </p:ext>
    </p:extLst>
  </p:cSld>
  <p:clrMapOvr>
    <a:masterClrMapping/>
  </p:clrMapOvr>
  <p:transition spd="med">
    <p:comb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2BA3-9FC6-4114-B34F-43D993E81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95843"/>
      </p:ext>
    </p:extLst>
  </p:cSld>
  <p:clrMapOvr>
    <a:masterClrMapping/>
  </p:clrMapOvr>
  <p:transition spd="med">
    <p:comb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8016-549C-478C-BA6A-BB89BE978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57666"/>
      </p:ext>
    </p:extLst>
  </p:cSld>
  <p:clrMapOvr>
    <a:masterClrMapping/>
  </p:clrMapOvr>
  <p:transition spd="med">
    <p:comb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D611-5193-410A-9C76-A16C87AB1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18828"/>
      </p:ext>
    </p:extLst>
  </p:cSld>
  <p:clrMapOvr>
    <a:masterClrMapping/>
  </p:clrMapOvr>
  <p:transition spd="med">
    <p:comb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0A18-FF82-44F1-BF91-F62037A31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98186"/>
      </p:ext>
    </p:extLst>
  </p:cSld>
  <p:clrMapOvr>
    <a:masterClrMapping/>
  </p:clrMapOvr>
  <p:transition spd="med">
    <p:comb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F5BC-58C1-4A04-9E12-7EECE78EA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4300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786D1-277B-473B-BEDB-468C7FB03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5316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C81E-E02A-43B1-8559-4B17CB77C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5400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B1571-C6CA-4699-95C9-51A2CEF16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0031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1328-4C4C-45A1-83C9-2C1FCA0F2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13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59B5-C597-4C7C-9689-4543315F2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80665"/>
      </p:ext>
    </p:extLst>
  </p:cSld>
  <p:clrMapOvr>
    <a:masterClrMapping/>
  </p:clrMapOvr>
  <p:transition spd="med">
    <p:cover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F039-6438-473F-BD61-E9F5C49C7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77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23B8-45A5-4BE1-8013-5085CDA83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4963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F428-37B5-4195-8D58-B92955592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4228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AE2A-3737-4439-A8E8-6BF1F92A7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5315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2948-1B01-4B1C-966D-A28EEB395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384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838C-916C-4FA0-BE6B-433C12E91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6071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D388-EF71-4FA9-BEF2-487CF2871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6532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D2B6-01AF-4373-9E28-032286170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81445"/>
      </p:ext>
    </p:extLst>
  </p:cSld>
  <p:clrMapOvr>
    <a:masterClrMapping/>
  </p:clrMapOvr>
  <p:transition spd="med">
    <p:comb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AE44-44F8-4D19-B62C-A40D39ED9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26798"/>
      </p:ext>
    </p:extLst>
  </p:cSld>
  <p:clrMapOvr>
    <a:masterClrMapping/>
  </p:clrMapOvr>
  <p:transition spd="med">
    <p:comb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985C-8726-4C88-A06A-3EB95902F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37862"/>
      </p:ext>
    </p:extLst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1886-24D8-4364-A341-5B8738FD4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9862"/>
      </p:ext>
    </p:extLst>
  </p:cSld>
  <p:clrMapOvr>
    <a:masterClrMapping/>
  </p:clrMapOvr>
  <p:transition spd="med">
    <p:cover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C871-E463-439C-8334-62EBF5153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3647"/>
      </p:ext>
    </p:extLst>
  </p:cSld>
  <p:clrMapOvr>
    <a:masterClrMapping/>
  </p:clrMapOvr>
  <p:transition spd="med">
    <p:comb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E4F2-4E27-42F9-AD27-71713458D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57574"/>
      </p:ext>
    </p:extLst>
  </p:cSld>
  <p:clrMapOvr>
    <a:masterClrMapping/>
  </p:clrMapOvr>
  <p:transition spd="med">
    <p:comb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D259-6771-4BC4-AC2E-86F78B766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61787"/>
      </p:ext>
    </p:extLst>
  </p:cSld>
  <p:clrMapOvr>
    <a:masterClrMapping/>
  </p:clrMapOvr>
  <p:transition spd="med">
    <p:comb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C63F-6869-40D3-BCB6-2AB997D5E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2168"/>
      </p:ext>
    </p:extLst>
  </p:cSld>
  <p:clrMapOvr>
    <a:masterClrMapping/>
  </p:clrMapOvr>
  <p:transition spd="med">
    <p:comb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3879-C361-477E-B3CD-449037A8E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87716"/>
      </p:ext>
    </p:extLst>
  </p:cSld>
  <p:clrMapOvr>
    <a:masterClrMapping/>
  </p:clrMapOvr>
  <p:transition spd="med">
    <p:comb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9E5C-0F93-4D1B-AA9C-8317E33F6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85943"/>
      </p:ext>
    </p:extLst>
  </p:cSld>
  <p:clrMapOvr>
    <a:masterClrMapping/>
  </p:clrMapOvr>
  <p:transition spd="med">
    <p:comb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C7B8-C59F-4F7B-9A39-C47ED5B32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78737"/>
      </p:ext>
    </p:extLst>
  </p:cSld>
  <p:clrMapOvr>
    <a:masterClrMapping/>
  </p:clrMapOvr>
  <p:transition spd="med">
    <p:comb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A6EE-D796-4660-967D-3CB4D8864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80929"/>
      </p:ext>
    </p:extLst>
  </p:cSld>
  <p:clrMapOvr>
    <a:masterClrMapping/>
  </p:clrMapOvr>
  <p:transition spd="med">
    <p:comb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EDF3-CCDB-4667-83E3-ECD1780B0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41018"/>
      </p:ext>
    </p:extLst>
  </p:cSld>
  <p:clrMapOvr>
    <a:masterClrMapping/>
  </p:clrMapOvr>
  <p:transition>
    <p:cover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D209-2084-4137-9F36-6E8EC5710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60070"/>
      </p:ext>
    </p:extLst>
  </p:cSld>
  <p:clrMapOvr>
    <a:masterClrMapping/>
  </p:clrMapOvr>
  <p:transition spd="med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8CC7-3C0A-47DE-A199-8FAD4DB03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7615"/>
      </p:ext>
    </p:extLst>
  </p:cSld>
  <p:clrMapOvr>
    <a:masterClrMapping/>
  </p:clrMapOvr>
  <p:transition spd="med">
    <p:cover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DA2-6342-4136-8E24-15661496F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02972"/>
      </p:ext>
    </p:extLst>
  </p:cSld>
  <p:clrMapOvr>
    <a:masterClrMapping/>
  </p:clrMapOvr>
  <p:transition spd="med">
    <p:cover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181F-A9F7-465A-A46A-B6A6F0677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38116"/>
      </p:ext>
    </p:extLst>
  </p:cSld>
  <p:clrMapOvr>
    <a:masterClrMapping/>
  </p:clrMapOvr>
  <p:transition spd="med">
    <p:cover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0A9D-112E-4531-B973-9FB72CCDF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57747"/>
      </p:ext>
    </p:extLst>
  </p:cSld>
  <p:clrMapOvr>
    <a:masterClrMapping/>
  </p:clrMapOvr>
  <p:transition spd="med">
    <p:cover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DA74-8483-43A6-8B30-42D754218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961"/>
      </p:ext>
    </p:extLst>
  </p:cSld>
  <p:clrMapOvr>
    <a:masterClrMapping/>
  </p:clrMapOvr>
  <p:transition spd="med">
    <p:cover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95F4-9305-4393-AA13-AE88FF73A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35278"/>
      </p:ext>
    </p:extLst>
  </p:cSld>
  <p:clrMapOvr>
    <a:masterClrMapping/>
  </p:clrMapOvr>
  <p:transition spd="med">
    <p:cover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CAEA-C58F-4715-987B-51D49BFF8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42449"/>
      </p:ext>
    </p:extLst>
  </p:cSld>
  <p:clrMapOvr>
    <a:masterClrMapping/>
  </p:clrMapOvr>
  <p:transition spd="med">
    <p:cover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9F1E-00D1-487E-B900-42927D816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5603"/>
      </p:ext>
    </p:extLst>
  </p:cSld>
  <p:clrMapOvr>
    <a:masterClrMapping/>
  </p:clrMapOvr>
  <p:transition spd="med">
    <p:cover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7E62-1EF5-483B-AD26-65F8363E9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90257"/>
      </p:ext>
    </p:extLst>
  </p:cSld>
  <p:clrMapOvr>
    <a:masterClrMapping/>
  </p:clrMapOvr>
  <p:transition spd="med">
    <p:cover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D33B-0638-4A2B-83C6-85CA500CE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36477"/>
      </p:ext>
    </p:extLst>
  </p:cSld>
  <p:clrMapOvr>
    <a:masterClrMapping/>
  </p:clrMapOvr>
  <p:transition spd="med">
    <p:cover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8E0F-E0FA-49AD-AFDE-8CAF25B69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317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1532-4644-48D5-A1FE-37A842B28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9860"/>
      </p:ext>
    </p:extLst>
  </p:cSld>
  <p:clrMapOvr>
    <a:masterClrMapping/>
  </p:clrMapOvr>
  <p:transition spd="med">
    <p:cover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8C9B-7098-4F20-BACF-9EC108DF5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67062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C30E-311D-47C6-A1C7-07E08A80B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6479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FE1C-12C6-42F6-B6A8-F04DDE4D2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1527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6312-2408-4B9F-A055-223149789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805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5A52-2D40-4BF4-8083-3D8033D7B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9562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275E-5F09-48A0-9E19-135A56397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8447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91D2C-9B4C-4191-96B2-E3CCE1AB1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164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E26D-771C-4704-AEA3-EF72D761F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701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23CB8-8944-48CD-A64B-F803D95D4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070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A2394-8EA5-421A-8C0D-E52597317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91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BAF753-CA21-4803-8A87-D8C66B589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66942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0CE76-F95F-469C-BD36-8A01BFE14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99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B52E-3B1C-4933-8CF4-CA855B55E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670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0799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91154"/>
      </p:ext>
    </p:extLst>
  </p:cSld>
  <p:clrMapOvr>
    <a:masterClrMapping/>
  </p:clrMapOvr>
  <p:transition spd="med">
    <p:wheel spokes="8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84724"/>
      </p:ext>
    </p:extLst>
  </p:cSld>
  <p:clrMapOvr>
    <a:masterClrMapping/>
  </p:clrMapOvr>
  <p:transition spd="med">
    <p:wheel spokes="8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79564"/>
      </p:ext>
    </p:extLst>
  </p:cSld>
  <p:clrMapOvr>
    <a:masterClrMapping/>
  </p:clrMapOvr>
  <p:transition spd="med">
    <p:wheel spokes="8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61937"/>
      </p:ext>
    </p:extLst>
  </p:cSld>
  <p:clrMapOvr>
    <a:masterClrMapping/>
  </p:clrMapOvr>
  <p:transition spd="med">
    <p:wheel spokes="8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70721"/>
      </p:ext>
    </p:extLst>
  </p:cSld>
  <p:clrMapOvr>
    <a:masterClrMapping/>
  </p:clrMapOvr>
  <p:transition spd="med">
    <p:wheel spokes="8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1868"/>
      </p:ext>
    </p:extLst>
  </p:cSld>
  <p:clrMapOvr>
    <a:masterClrMapping/>
  </p:clrMapOvr>
  <p:transition spd="med">
    <p:wheel spokes="8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32669"/>
      </p:ext>
    </p:extLst>
  </p:cSld>
  <p:clrMapOvr>
    <a:masterClrMapping/>
  </p:clrMapOvr>
  <p:transition spd="med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1B4EE-9B75-4607-B3E3-18BC9A8D1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00442"/>
      </p:ext>
    </p:extLst>
  </p:cSld>
  <p:clrMapOvr>
    <a:masterClrMapping/>
  </p:clrMapOvr>
  <p:transition spd="med">
    <p:circl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90592"/>
      </p:ext>
    </p:extLst>
  </p:cSld>
  <p:clrMapOvr>
    <a:masterClrMapping/>
  </p:clrMapOvr>
  <p:transition spd="med">
    <p:wheel spokes="8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89380"/>
      </p:ext>
    </p:extLst>
  </p:cSld>
  <p:clrMapOvr>
    <a:masterClrMapping/>
  </p:clrMapOvr>
  <p:transition spd="med">
    <p:wheel spokes="8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80073"/>
      </p:ext>
    </p:extLst>
  </p:cSld>
  <p:clrMapOvr>
    <a:masterClrMapping/>
  </p:clrMapOvr>
  <p:transition spd="med">
    <p:wheel spokes="8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9675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0985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76988"/>
      </p:ext>
    </p:extLst>
  </p:cSld>
  <p:clrMapOvr>
    <a:masterClrMapping/>
  </p:clrMapOvr>
  <p:transition spd="med">
    <p:wheel spokes="8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55772"/>
      </p:ext>
    </p:extLst>
  </p:cSld>
  <p:clrMapOvr>
    <a:masterClrMapping/>
  </p:clrMapOvr>
  <p:transition spd="med">
    <p:wheel spokes="8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63733"/>
      </p:ext>
    </p:extLst>
  </p:cSld>
  <p:clrMapOvr>
    <a:masterClrMapping/>
  </p:clrMapOvr>
  <p:transition spd="med">
    <p:wheel spokes="8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17893"/>
      </p:ext>
    </p:extLst>
  </p:cSld>
  <p:clrMapOvr>
    <a:masterClrMapping/>
  </p:clrMapOvr>
  <p:transition spd="med">
    <p:wheel spokes="8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27788"/>
      </p:ext>
    </p:extLst>
  </p:cSld>
  <p:clrMapOvr>
    <a:masterClrMapping/>
  </p:clrMapOvr>
  <p:transition spd="med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35D8-E90A-43B2-A05C-FD7ED6B51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90227"/>
      </p:ext>
    </p:extLst>
  </p:cSld>
  <p:clrMapOvr>
    <a:masterClrMapping/>
  </p:clrMapOvr>
  <p:transition spd="med">
    <p:circl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48785"/>
      </p:ext>
    </p:extLst>
  </p:cSld>
  <p:clrMapOvr>
    <a:masterClrMapping/>
  </p:clrMapOvr>
  <p:transition spd="med">
    <p:wheel spokes="8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95987"/>
      </p:ext>
    </p:extLst>
  </p:cSld>
  <p:clrMapOvr>
    <a:masterClrMapping/>
  </p:clrMapOvr>
  <p:transition spd="med">
    <p:wheel spokes="8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69745"/>
      </p:ext>
    </p:extLst>
  </p:cSld>
  <p:clrMapOvr>
    <a:masterClrMapping/>
  </p:clrMapOvr>
  <p:transition spd="med">
    <p:wheel spokes="8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94691"/>
      </p:ext>
    </p:extLst>
  </p:cSld>
  <p:clrMapOvr>
    <a:masterClrMapping/>
  </p:clrMapOvr>
  <p:transition spd="med">
    <p:wheel spokes="8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70845"/>
      </p:ext>
    </p:extLst>
  </p:cSld>
  <p:clrMapOvr>
    <a:masterClrMapping/>
  </p:clrMapOvr>
  <p:transition spd="med">
    <p:wheel spokes="8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35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B122-936E-460E-9735-C7962957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7666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9AD7-C38C-4B1A-90BA-B78E08E98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1143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50DEB-A150-49FA-8439-612E06058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3659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C9137-82E7-4149-9051-84E67DC76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4948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0AC49-5552-4163-9D51-AF591DE12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3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94F4-03A9-4EC9-89A6-4008E6BE3DDA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46E9-731E-443D-8215-C9A815F5F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86774"/>
      </p:ext>
    </p:extLst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CC4B-A26A-46D3-A03F-639FC3E62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64467"/>
      </p:ext>
    </p:extLst>
  </p:cSld>
  <p:clrMapOvr>
    <a:masterClrMapping/>
  </p:clrMapOvr>
  <p:transition spd="med">
    <p:circl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B0D41-CF94-4BB3-89D7-75FEC95DB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5092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B7540-6FD0-4144-B5C7-13D2E445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3371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0A11-C329-4996-BCC8-656915296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2344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C448-54C0-40EA-9AC2-2D2AD830D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939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81E0E-D943-4F6B-A96E-032AB52DA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7112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48AB7-2CEF-481C-AEEF-89CE0D4CA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4387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</p:grpSp>
      <p:sp>
        <p:nvSpPr>
          <p:cNvPr id="318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8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6FFD-8EE8-4F0E-8BE6-7599EE67A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9625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1EA0-0CE8-477B-BF40-63471A141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2720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FC14-77E9-41B3-8F72-EEEB6086B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1801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9854D-69DD-4ACD-95D2-0BC961FE1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12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0006-3246-4907-893D-EE15E69CB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3228"/>
      </p:ext>
    </p:extLst>
  </p:cSld>
  <p:clrMapOvr>
    <a:masterClrMapping/>
  </p:clrMapOvr>
  <p:transition spd="med">
    <p:circl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17D1-4A58-44AB-8DCC-20EBD7BF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05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34C5-7B81-414C-9C32-0C085EC19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5915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A85C4-A57E-4909-AE0C-AD259DE02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6934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5641-CF69-479C-B97B-55B9C7F5C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4189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F3EE-F383-48A0-8B72-B40A2742C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4877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DD29-115A-4506-A822-0A0E2D24A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8178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CA506-6E76-4CE6-ADC5-96E9276A5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8649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94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C305-B91E-416F-87B2-20A2A3AC3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2661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ED76-64E9-4118-B9E5-496105AEA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165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60A26-BE20-449B-9D45-9ED133F9C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21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5F57-A3BD-4B98-9698-D056E841E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86227"/>
      </p:ext>
    </p:extLst>
  </p:cSld>
  <p:clrMapOvr>
    <a:masterClrMapping/>
  </p:clrMapOvr>
  <p:transition spd="med">
    <p:circl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17F2-7C68-488B-A4C4-504FF84E7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7916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3865D-D84B-436C-BA49-62601AB88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2248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74198-C426-4365-A034-59E2B0365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9515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FD5D-4C5A-4507-A6B9-DAAB5F8CD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2409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2808-6163-4999-93A0-4F5FCE5C3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5142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9E32-200E-4E09-8222-6D5020DE4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7226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8C51-8843-4CF1-9D03-67F823BCB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4053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E349-172F-4A75-ADBD-AAFCBFB9E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7977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72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15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58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26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73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8402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402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3370-7AEB-48FA-B371-176610342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8496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B195-E5E5-4B54-9397-F736FF956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24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E3FB-FB55-4332-82C5-8229E7E67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21817"/>
      </p:ext>
    </p:extLst>
  </p:cSld>
  <p:clrMapOvr>
    <a:masterClrMapping/>
  </p:clrMapOvr>
  <p:transition spd="med">
    <p:circl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224F-B8CA-4628-B7C4-F7C0E0269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1767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454A-2F14-48B4-90E7-8747FCC13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5765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4929-0544-45FC-B32D-3DB8BB1C9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467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57180-29C0-48BC-9B7E-DEA9B112B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759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E311-E443-454D-AE6A-0CB247A2F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2431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0D6B-A8C1-42C3-9EAE-2BA5DB228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4853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672ED-F8AC-41AE-8613-38997F1FA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2207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A036E-7DE0-47F4-AD2F-56C33A217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4274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BC0A6-78F2-4937-8A1A-847F500F9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5959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D4E3-8E04-4EF5-AA1C-A23691C18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43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1BF3-F56E-4045-9153-F6F142DD1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68848"/>
      </p:ext>
    </p:extLst>
  </p:cSld>
  <p:clrMapOvr>
    <a:masterClrMapping/>
  </p:clrMapOvr>
  <p:transition spd="med">
    <p:circl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9851D-4A74-48C7-9564-5DAA8A536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0439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F9AF0-8A04-4F7B-9671-C5C2E5BB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2976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0458-90DF-41BC-965E-1EF84C629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9109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5B3F-D5D7-4340-AC47-4F0EFE978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1359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1BBF-E618-43D3-B12C-BD399AB18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256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FE79-24D8-44CA-9ADC-25CA27E9D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1213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3903C-8822-46F0-AA7E-2CCB7E74C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0184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256A-BF4E-451A-BC4C-867331F24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5975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FBBE-48C8-4427-9E38-58066088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8452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F3DD-0430-47B1-8B4F-1680D5D07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79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EBF0-6F56-4D22-AAF3-801D0FD4B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50379"/>
      </p:ext>
    </p:extLst>
  </p:cSld>
  <p:clrMapOvr>
    <a:masterClrMapping/>
  </p:clrMapOvr>
  <p:transition spd="med">
    <p:circl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06ADD-A9FB-4918-B067-B8EACF75E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6398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7205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205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E1DD7-876F-4530-83E9-252DB4426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4307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97464-C4B3-40BF-B2E8-37EA7905C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959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1ED7A-F964-4339-BF13-8ADB1D07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9647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E906-6066-4836-8BD6-6BCD43FB1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5694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64FC-3EB1-4F36-8BDC-98F2DBDD7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1448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B5D80-4D80-4093-B810-219A2B2CF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4922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5CABA-0279-4671-AE4A-52D219594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0037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DE92-B4C7-474A-8B31-7FF45D06C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6322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3B96-2988-4E5D-BB43-74C3CB32A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78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C488-C1C5-4B08-87A0-F55CDD867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89646"/>
      </p:ext>
    </p:extLst>
  </p:cSld>
  <p:clrMapOvr>
    <a:masterClrMapping/>
  </p:clrMapOvr>
  <p:transition spd="med">
    <p:circl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4731-A6F0-4D32-9166-B18D7E7AA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1366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11FC-CAA5-4811-8FE0-C3B07B143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0393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D914-05FE-4648-B9EC-3C2E1F37B7A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3625422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BE16C-5292-4BD1-B208-7BBAAAF591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8247701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E880A-FA1E-4F80-9A2A-FE96A923A50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930343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BFE4-91C2-4972-B217-3A4B65202B6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4556659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9053-D7A9-41E0-BE8E-D6BADB1DD5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899329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BF1A-B60C-4995-8749-EE33A1DC003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84268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795B-D009-42CC-9455-38C9107C3C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208369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86888-DE1B-420D-B908-A5924DA565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7841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482E-DA25-4451-8109-74DE239EA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97441"/>
      </p:ext>
    </p:extLst>
  </p:cSld>
  <p:clrMapOvr>
    <a:masterClrMapping/>
  </p:clrMapOvr>
  <p:transition spd="med">
    <p:circl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E64A7-CFF0-4D5B-B914-2DEFD01711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626910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426A5-D71E-484E-8557-DED65D5A816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2322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62E8-5F3D-4B36-A60D-E4AD7A98FF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080191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35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0A2E-5632-492F-80B0-1F7750C20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6885"/>
      </p:ext>
    </p:extLst>
  </p:cSld>
  <p:clrMapOvr>
    <a:masterClrMapping/>
  </p:clrMapOvr>
  <p:transition>
    <p:comb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87F4-3134-4AB7-8D14-A2880D7C7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66100"/>
      </p:ext>
    </p:extLst>
  </p:cSld>
  <p:clrMapOvr>
    <a:masterClrMapping/>
  </p:clrMapOvr>
  <p:transition>
    <p:comb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E349-4C2A-47F9-BB71-0503E4976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48862"/>
      </p:ext>
    </p:extLst>
  </p:cSld>
  <p:clrMapOvr>
    <a:masterClrMapping/>
  </p:clrMapOvr>
  <p:transition>
    <p:comb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9F32-EE70-4A7A-A143-8F42B39CE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37499"/>
      </p:ext>
    </p:extLst>
  </p:cSld>
  <p:clrMapOvr>
    <a:masterClrMapping/>
  </p:clrMapOvr>
  <p:transition>
    <p:comb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9B17-57A5-432E-8E03-FF815BF05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52054"/>
      </p:ext>
    </p:extLst>
  </p:cSld>
  <p:clrMapOvr>
    <a:masterClrMapping/>
  </p:clrMapOvr>
  <p:transition>
    <p:comb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5BB2-B786-4460-A3D7-8D3A27158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1377"/>
      </p:ext>
    </p:extLst>
  </p:cSld>
  <p:clrMapOvr>
    <a:masterClrMapping/>
  </p:clrMapOvr>
  <p:transition>
    <p:comb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D11D-A60A-4626-ABDF-ED0988549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63311"/>
      </p:ext>
    </p:extLst>
  </p:cSld>
  <p:clrMapOvr>
    <a:masterClrMapping/>
  </p:clrMapOvr>
  <p:transition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81B2-928B-4379-901B-4DEA144E1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97709"/>
      </p:ext>
    </p:extLst>
  </p:cSld>
  <p:clrMapOvr>
    <a:masterClrMapping/>
  </p:clrMapOvr>
  <p:transition spd="med">
    <p:circl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CA6D-366F-491A-80DB-B79F791CE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97309"/>
      </p:ext>
    </p:extLst>
  </p:cSld>
  <p:clrMapOvr>
    <a:masterClrMapping/>
  </p:clrMapOvr>
  <p:transition>
    <p:comb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A389-9F6C-4E8B-BBD4-05FFC8E53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50122"/>
      </p:ext>
    </p:extLst>
  </p:cSld>
  <p:clrMapOvr>
    <a:masterClrMapping/>
  </p:clrMapOvr>
  <p:transition>
    <p:comb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A21B-01B3-4D74-9FAD-A39FA2AF2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27962"/>
      </p:ext>
    </p:extLst>
  </p:cSld>
  <p:clrMapOvr>
    <a:masterClrMapping/>
  </p:clrMapOvr>
  <p:transition>
    <p:comb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3E00-50AE-4502-8B27-C8AEEF048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00219"/>
      </p:ext>
    </p:extLst>
  </p:cSld>
  <p:clrMapOvr>
    <a:masterClrMapping/>
  </p:clrMapOvr>
  <p:transition>
    <p:comb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3D9F1C7-0F11-4B18-BCC4-45A65B3DF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5295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E73F-6136-472B-AFBC-B2C0A7902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5241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6429-4020-4752-AB7A-188428260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2614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42D4-B66E-456E-A189-BE522FF4D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73963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23A5-FE41-4CA8-B3BF-A44952F42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5132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06B5-DDFF-4B49-8FBA-0F0926D8E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45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5E18-C826-4109-A783-048249A35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55975"/>
      </p:ext>
    </p:extLst>
  </p:cSld>
  <p:clrMapOvr>
    <a:masterClrMapping/>
  </p:clrMapOvr>
  <p:transition spd="med">
    <p:circl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F6523-BA67-4CBB-895D-15393B99A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294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ntent 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45E70-776A-49F8-A92E-D06AF2894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6318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2DC1-44A0-46D4-89E1-B08F7C3F9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7572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75DD-A776-4CC9-BFDD-B1839A715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0555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EFCE-6EE8-4770-996F-ACB1B9E0E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9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4C4F-7EF3-4BBE-A962-6882FFE4FD58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D6B8-C04E-463F-AEBD-20185E56E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86562"/>
      </p:ext>
    </p:extLst>
  </p:cSld>
  <p:clrMapOvr>
    <a:masterClrMapping/>
  </p:clrMapOvr>
  <p:transition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2EC6-FC76-4F84-AD2F-BB0C8129E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59773"/>
      </p:ext>
    </p:extLst>
  </p:cSld>
  <p:clrMapOvr>
    <a:masterClrMapping/>
  </p:clrMapOvr>
  <p:transition spd="med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6A12-4757-47C1-98D8-F44356041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6194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C128-813C-4F44-9890-0E157B99E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1650"/>
      </p:ext>
    </p:extLst>
  </p:cSld>
  <p:clrMapOvr>
    <a:masterClrMapping/>
  </p:clrMapOvr>
  <p:transition spd="med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748E-EFF1-4BC8-832E-BD9C77D03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6679"/>
      </p:ext>
    </p:extLst>
  </p:cSld>
  <p:clrMapOvr>
    <a:masterClrMapping/>
  </p:clrMapOvr>
  <p:transition spd="med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8ACFE-342B-431E-96D5-6B55260B0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78889"/>
      </p:ext>
    </p:extLst>
  </p:cSld>
  <p:clrMapOvr>
    <a:masterClrMapping/>
  </p:clrMapOvr>
  <p:transition spd="med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C9E3-735F-44CE-82B5-16FBF6A87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44001"/>
      </p:ext>
    </p:extLst>
  </p:cSld>
  <p:clrMapOvr>
    <a:masterClrMapping/>
  </p:clrMapOvr>
  <p:transition spd="med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273A-802F-43E8-87F0-E6EBE289F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34124"/>
      </p:ext>
    </p:extLst>
  </p:cSld>
  <p:clrMapOvr>
    <a:masterClrMapping/>
  </p:clrMapOvr>
  <p:transition spd="med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B16E-89DE-4BB9-941D-9846203C8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97554"/>
      </p:ext>
    </p:extLst>
  </p:cSld>
  <p:clrMapOvr>
    <a:masterClrMapping/>
  </p:clrMapOvr>
  <p:transition spd="med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81CE-EF1D-4766-A31D-31CB951CC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43958"/>
      </p:ext>
    </p:extLst>
  </p:cSld>
  <p:clrMapOvr>
    <a:masterClrMapping/>
  </p:clrMapOvr>
  <p:transition spd="med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5311-48BD-4899-84A4-7FFA12F8C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91000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5008-F655-418C-A998-7B75655BE202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4ABD-D2D7-4EF1-9CF9-DA3DEBF47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56797"/>
      </p:ext>
    </p:extLst>
  </p:cSld>
  <p:clrMapOvr>
    <a:masterClrMapping/>
  </p:clrMapOvr>
  <p:transition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69B42-1C14-4D76-8160-571A7435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39902"/>
      </p:ext>
    </p:extLst>
  </p:cSld>
  <p:clrMapOvr>
    <a:masterClrMapping/>
  </p:clrMapOvr>
  <p:transition spd="med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4D8B0-DED1-474A-8631-5D869CF03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59631"/>
      </p:ext>
    </p:extLst>
  </p:cSld>
  <p:clrMapOvr>
    <a:masterClrMapping/>
  </p:clrMapOvr>
  <p:transition spd="med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57700-A5D5-4537-8CA0-EA61CB790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8316"/>
      </p:ext>
    </p:extLst>
  </p:cSld>
  <p:clrMapOvr>
    <a:masterClrMapping/>
  </p:clrMapOvr>
  <p:transition spd="med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2D25-6A9A-446A-87F6-827C003CB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58358"/>
      </p:ext>
    </p:extLst>
  </p:cSld>
  <p:clrMapOvr>
    <a:masterClrMapping/>
  </p:clrMapOvr>
  <p:transition spd="med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6949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92016"/>
      </p:ext>
    </p:extLst>
  </p:cSld>
  <p:clrMapOvr>
    <a:masterClrMapping/>
  </p:clrMapOvr>
  <p:transition spd="med"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33606"/>
      </p:ext>
    </p:extLst>
  </p:cSld>
  <p:clrMapOvr>
    <a:masterClrMapping/>
  </p:clrMapOvr>
  <p:transition spd="med"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47405"/>
      </p:ext>
    </p:extLst>
  </p:cSld>
  <p:clrMapOvr>
    <a:masterClrMapping/>
  </p:clrMapOvr>
  <p:transition spd="med"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47621"/>
      </p:ext>
    </p:extLst>
  </p:cSld>
  <p:clrMapOvr>
    <a:masterClrMapping/>
  </p:clrMapOvr>
  <p:transition spd="med"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04856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2EEE-E89F-49DD-A6D0-F3E6AB28EE55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C0BB-A254-4BF5-BD85-1B31CA777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91521"/>
      </p:ext>
    </p:extLst>
  </p:cSld>
  <p:clrMapOvr>
    <a:masterClrMapping/>
  </p:clrMapOvr>
  <p:transition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56945"/>
      </p:ext>
    </p:extLst>
  </p:cSld>
  <p:clrMapOvr>
    <a:masterClrMapping/>
  </p:clrMapOvr>
  <p:transition spd="med"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82862"/>
      </p:ext>
    </p:extLst>
  </p:cSld>
  <p:clrMapOvr>
    <a:masterClrMapping/>
  </p:clrMapOvr>
  <p:transition spd="med"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61079"/>
      </p:ext>
    </p:extLst>
  </p:cSld>
  <p:clrMapOvr>
    <a:masterClrMapping/>
  </p:clrMapOvr>
  <p:transition spd="med"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67190"/>
      </p:ext>
    </p:extLst>
  </p:cSld>
  <p:clrMapOvr>
    <a:masterClrMapping/>
  </p:clrMapOvr>
  <p:transition spd="med"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50261"/>
      </p:ext>
    </p:extLst>
  </p:cSld>
  <p:clrMapOvr>
    <a:masterClrMapping/>
  </p:clrMapOvr>
  <p:transition spd="med"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33958"/>
      </p:ext>
    </p:extLst>
  </p:cSld>
  <p:clrMapOvr>
    <a:masterClrMapping/>
  </p:clrMapOvr>
  <p:transition spd="med"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>
                <a:gd name="T0" fmla="*/ 167 w 5221"/>
                <a:gd name="T1" fmla="*/ 8 h 85"/>
                <a:gd name="T2" fmla="*/ 355 w 5221"/>
                <a:gd name="T3" fmla="*/ 16 h 85"/>
                <a:gd name="T4" fmla="*/ 491 w 5221"/>
                <a:gd name="T5" fmla="*/ 33 h 85"/>
                <a:gd name="T6" fmla="*/ 731 w 5221"/>
                <a:gd name="T7" fmla="*/ 33 h 85"/>
                <a:gd name="T8" fmla="*/ 950 w 5221"/>
                <a:gd name="T9" fmla="*/ 33 h 85"/>
                <a:gd name="T10" fmla="*/ 1137 w 5221"/>
                <a:gd name="T11" fmla="*/ 0 h 85"/>
                <a:gd name="T12" fmla="*/ 1336 w 5221"/>
                <a:gd name="T13" fmla="*/ 8 h 85"/>
                <a:gd name="T14" fmla="*/ 1545 w 5221"/>
                <a:gd name="T15" fmla="*/ 25 h 85"/>
                <a:gd name="T16" fmla="*/ 1733 w 5221"/>
                <a:gd name="T17" fmla="*/ 25 h 85"/>
                <a:gd name="T18" fmla="*/ 1984 w 5221"/>
                <a:gd name="T19" fmla="*/ 25 h 85"/>
                <a:gd name="T20" fmla="*/ 2234 w 5221"/>
                <a:gd name="T21" fmla="*/ 25 h 85"/>
                <a:gd name="T22" fmla="*/ 2464 w 5221"/>
                <a:gd name="T23" fmla="*/ 25 h 85"/>
                <a:gd name="T24" fmla="*/ 2651 w 5221"/>
                <a:gd name="T25" fmla="*/ 25 h 85"/>
                <a:gd name="T26" fmla="*/ 2819 w 5221"/>
                <a:gd name="T27" fmla="*/ 25 h 85"/>
                <a:gd name="T28" fmla="*/ 3038 w 5221"/>
                <a:gd name="T29" fmla="*/ 33 h 85"/>
                <a:gd name="T30" fmla="*/ 3152 w 5221"/>
                <a:gd name="T31" fmla="*/ 59 h 85"/>
                <a:gd name="T32" fmla="*/ 3320 w 5221"/>
                <a:gd name="T33" fmla="*/ 50 h 85"/>
                <a:gd name="T34" fmla="*/ 3643 w 5221"/>
                <a:gd name="T35" fmla="*/ 50 h 85"/>
                <a:gd name="T36" fmla="*/ 3832 w 5221"/>
                <a:gd name="T37" fmla="*/ 25 h 85"/>
                <a:gd name="T38" fmla="*/ 3987 w 5221"/>
                <a:gd name="T39" fmla="*/ 8 h 85"/>
                <a:gd name="T40" fmla="*/ 4227 w 5221"/>
                <a:gd name="T41" fmla="*/ 8 h 85"/>
                <a:gd name="T42" fmla="*/ 4437 w 5221"/>
                <a:gd name="T43" fmla="*/ 33 h 85"/>
                <a:gd name="T44" fmla="*/ 4687 w 5221"/>
                <a:gd name="T45" fmla="*/ 33 h 85"/>
                <a:gd name="T46" fmla="*/ 4834 w 5221"/>
                <a:gd name="T47" fmla="*/ 33 h 85"/>
                <a:gd name="T48" fmla="*/ 5074 w 5221"/>
                <a:gd name="T49" fmla="*/ 33 h 85"/>
                <a:gd name="T50" fmla="*/ 5199 w 5221"/>
                <a:gd name="T51" fmla="*/ 76 h 85"/>
                <a:gd name="T52" fmla="*/ 4938 w 5221"/>
                <a:gd name="T53" fmla="*/ 67 h 85"/>
                <a:gd name="T54" fmla="*/ 4719 w 5221"/>
                <a:gd name="T55" fmla="*/ 67 h 85"/>
                <a:gd name="T56" fmla="*/ 4499 w 5221"/>
                <a:gd name="T57" fmla="*/ 76 h 85"/>
                <a:gd name="T58" fmla="*/ 4312 w 5221"/>
                <a:gd name="T59" fmla="*/ 84 h 85"/>
                <a:gd name="T60" fmla="*/ 4029 w 5221"/>
                <a:gd name="T61" fmla="*/ 76 h 85"/>
                <a:gd name="T62" fmla="*/ 3821 w 5221"/>
                <a:gd name="T63" fmla="*/ 59 h 85"/>
                <a:gd name="T64" fmla="*/ 3612 w 5221"/>
                <a:gd name="T65" fmla="*/ 59 h 85"/>
                <a:gd name="T66" fmla="*/ 3456 w 5221"/>
                <a:gd name="T67" fmla="*/ 76 h 85"/>
                <a:gd name="T68" fmla="*/ 3205 w 5221"/>
                <a:gd name="T69" fmla="*/ 84 h 85"/>
                <a:gd name="T70" fmla="*/ 2944 w 5221"/>
                <a:gd name="T71" fmla="*/ 76 h 85"/>
                <a:gd name="T72" fmla="*/ 2651 w 5221"/>
                <a:gd name="T73" fmla="*/ 84 h 85"/>
                <a:gd name="T74" fmla="*/ 2432 w 5221"/>
                <a:gd name="T75" fmla="*/ 76 h 85"/>
                <a:gd name="T76" fmla="*/ 2192 w 5221"/>
                <a:gd name="T77" fmla="*/ 76 h 85"/>
                <a:gd name="T78" fmla="*/ 2014 w 5221"/>
                <a:gd name="T79" fmla="*/ 59 h 85"/>
                <a:gd name="T80" fmla="*/ 1837 w 5221"/>
                <a:gd name="T81" fmla="*/ 67 h 85"/>
                <a:gd name="T82" fmla="*/ 1628 w 5221"/>
                <a:gd name="T83" fmla="*/ 76 h 85"/>
                <a:gd name="T84" fmla="*/ 1451 w 5221"/>
                <a:gd name="T85" fmla="*/ 59 h 85"/>
                <a:gd name="T86" fmla="*/ 1211 w 5221"/>
                <a:gd name="T87" fmla="*/ 59 h 85"/>
                <a:gd name="T88" fmla="*/ 876 w 5221"/>
                <a:gd name="T89" fmla="*/ 67 h 85"/>
                <a:gd name="T90" fmla="*/ 668 w 5221"/>
                <a:gd name="T91" fmla="*/ 59 h 85"/>
                <a:gd name="T92" fmla="*/ 521 w 5221"/>
                <a:gd name="T93" fmla="*/ 42 h 85"/>
                <a:gd name="T94" fmla="*/ 324 w 5221"/>
                <a:gd name="T95" fmla="*/ 50 h 85"/>
                <a:gd name="T96" fmla="*/ 135 w 5221"/>
                <a:gd name="T97" fmla="*/ 50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>
                <a:gd name="T0" fmla="*/ 167 w 5221"/>
                <a:gd name="T1" fmla="*/ 8 h 85"/>
                <a:gd name="T2" fmla="*/ 355 w 5221"/>
                <a:gd name="T3" fmla="*/ 16 h 85"/>
                <a:gd name="T4" fmla="*/ 491 w 5221"/>
                <a:gd name="T5" fmla="*/ 33 h 85"/>
                <a:gd name="T6" fmla="*/ 731 w 5221"/>
                <a:gd name="T7" fmla="*/ 33 h 85"/>
                <a:gd name="T8" fmla="*/ 950 w 5221"/>
                <a:gd name="T9" fmla="*/ 33 h 85"/>
                <a:gd name="T10" fmla="*/ 1137 w 5221"/>
                <a:gd name="T11" fmla="*/ 0 h 85"/>
                <a:gd name="T12" fmla="*/ 1336 w 5221"/>
                <a:gd name="T13" fmla="*/ 8 h 85"/>
                <a:gd name="T14" fmla="*/ 1545 w 5221"/>
                <a:gd name="T15" fmla="*/ 25 h 85"/>
                <a:gd name="T16" fmla="*/ 1733 w 5221"/>
                <a:gd name="T17" fmla="*/ 25 h 85"/>
                <a:gd name="T18" fmla="*/ 1984 w 5221"/>
                <a:gd name="T19" fmla="*/ 25 h 85"/>
                <a:gd name="T20" fmla="*/ 2234 w 5221"/>
                <a:gd name="T21" fmla="*/ 25 h 85"/>
                <a:gd name="T22" fmla="*/ 2464 w 5221"/>
                <a:gd name="T23" fmla="*/ 25 h 85"/>
                <a:gd name="T24" fmla="*/ 2651 w 5221"/>
                <a:gd name="T25" fmla="*/ 25 h 85"/>
                <a:gd name="T26" fmla="*/ 2819 w 5221"/>
                <a:gd name="T27" fmla="*/ 25 h 85"/>
                <a:gd name="T28" fmla="*/ 3038 w 5221"/>
                <a:gd name="T29" fmla="*/ 33 h 85"/>
                <a:gd name="T30" fmla="*/ 3152 w 5221"/>
                <a:gd name="T31" fmla="*/ 59 h 85"/>
                <a:gd name="T32" fmla="*/ 3320 w 5221"/>
                <a:gd name="T33" fmla="*/ 50 h 85"/>
                <a:gd name="T34" fmla="*/ 3643 w 5221"/>
                <a:gd name="T35" fmla="*/ 50 h 85"/>
                <a:gd name="T36" fmla="*/ 3832 w 5221"/>
                <a:gd name="T37" fmla="*/ 25 h 85"/>
                <a:gd name="T38" fmla="*/ 3987 w 5221"/>
                <a:gd name="T39" fmla="*/ 8 h 85"/>
                <a:gd name="T40" fmla="*/ 4227 w 5221"/>
                <a:gd name="T41" fmla="*/ 8 h 85"/>
                <a:gd name="T42" fmla="*/ 4437 w 5221"/>
                <a:gd name="T43" fmla="*/ 33 h 85"/>
                <a:gd name="T44" fmla="*/ 4687 w 5221"/>
                <a:gd name="T45" fmla="*/ 33 h 85"/>
                <a:gd name="T46" fmla="*/ 4834 w 5221"/>
                <a:gd name="T47" fmla="*/ 33 h 85"/>
                <a:gd name="T48" fmla="*/ 5074 w 5221"/>
                <a:gd name="T49" fmla="*/ 33 h 85"/>
                <a:gd name="T50" fmla="*/ 5199 w 5221"/>
                <a:gd name="T51" fmla="*/ 76 h 85"/>
                <a:gd name="T52" fmla="*/ 4938 w 5221"/>
                <a:gd name="T53" fmla="*/ 67 h 85"/>
                <a:gd name="T54" fmla="*/ 4719 w 5221"/>
                <a:gd name="T55" fmla="*/ 67 h 85"/>
                <a:gd name="T56" fmla="*/ 4499 w 5221"/>
                <a:gd name="T57" fmla="*/ 76 h 85"/>
                <a:gd name="T58" fmla="*/ 4312 w 5221"/>
                <a:gd name="T59" fmla="*/ 84 h 85"/>
                <a:gd name="T60" fmla="*/ 4029 w 5221"/>
                <a:gd name="T61" fmla="*/ 76 h 85"/>
                <a:gd name="T62" fmla="*/ 3821 w 5221"/>
                <a:gd name="T63" fmla="*/ 59 h 85"/>
                <a:gd name="T64" fmla="*/ 3612 w 5221"/>
                <a:gd name="T65" fmla="*/ 59 h 85"/>
                <a:gd name="T66" fmla="*/ 3456 w 5221"/>
                <a:gd name="T67" fmla="*/ 76 h 85"/>
                <a:gd name="T68" fmla="*/ 3205 w 5221"/>
                <a:gd name="T69" fmla="*/ 84 h 85"/>
                <a:gd name="T70" fmla="*/ 2944 w 5221"/>
                <a:gd name="T71" fmla="*/ 76 h 85"/>
                <a:gd name="T72" fmla="*/ 2651 w 5221"/>
                <a:gd name="T73" fmla="*/ 84 h 85"/>
                <a:gd name="T74" fmla="*/ 2432 w 5221"/>
                <a:gd name="T75" fmla="*/ 76 h 85"/>
                <a:gd name="T76" fmla="*/ 2192 w 5221"/>
                <a:gd name="T77" fmla="*/ 76 h 85"/>
                <a:gd name="T78" fmla="*/ 2014 w 5221"/>
                <a:gd name="T79" fmla="*/ 59 h 85"/>
                <a:gd name="T80" fmla="*/ 1837 w 5221"/>
                <a:gd name="T81" fmla="*/ 67 h 85"/>
                <a:gd name="T82" fmla="*/ 1628 w 5221"/>
                <a:gd name="T83" fmla="*/ 76 h 85"/>
                <a:gd name="T84" fmla="*/ 1451 w 5221"/>
                <a:gd name="T85" fmla="*/ 59 h 85"/>
                <a:gd name="T86" fmla="*/ 1211 w 5221"/>
                <a:gd name="T87" fmla="*/ 59 h 85"/>
                <a:gd name="T88" fmla="*/ 876 w 5221"/>
                <a:gd name="T89" fmla="*/ 67 h 85"/>
                <a:gd name="T90" fmla="*/ 668 w 5221"/>
                <a:gd name="T91" fmla="*/ 59 h 85"/>
                <a:gd name="T92" fmla="*/ 521 w 5221"/>
                <a:gd name="T93" fmla="*/ 42 h 85"/>
                <a:gd name="T94" fmla="*/ 324 w 5221"/>
                <a:gd name="T95" fmla="*/ 50 h 85"/>
                <a:gd name="T96" fmla="*/ 135 w 5221"/>
                <a:gd name="T97" fmla="*/ 50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D2A5AF-4E90-402B-8188-115D54EEE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0061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C409-46CD-4AC0-9F4C-7CE967394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44770"/>
      </p:ext>
    </p:extLst>
  </p:cSld>
  <p:clrMapOvr>
    <a:masterClrMapping/>
  </p:clrMapOvr>
  <p:transition spd="med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50C1-3D89-45B5-B8CE-95E32D005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18017"/>
      </p:ext>
    </p:extLst>
  </p:cSld>
  <p:clrMapOvr>
    <a:masterClrMapping/>
  </p:clrMapOvr>
  <p:transition spd="med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B10FA-ACAB-488B-80F1-3BECB617F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4098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4985-34F1-417B-BDA7-7626EA90FF96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1AB1-F189-492E-BB76-091AC018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83701"/>
      </p:ext>
    </p:extLst>
  </p:cSld>
  <p:clrMapOvr>
    <a:masterClrMapping/>
  </p:clrMapOvr>
  <p:transition>
    <p:push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AFAD-0EAC-4A8A-B3CE-FECEA01AD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18209"/>
      </p:ext>
    </p:extLst>
  </p:cSld>
  <p:clrMapOvr>
    <a:masterClrMapping/>
  </p:clrMapOvr>
  <p:transition spd="med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364B-FC08-481C-B44F-385ED6CF3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19317"/>
      </p:ext>
    </p:extLst>
  </p:cSld>
  <p:clrMapOvr>
    <a:masterClrMapping/>
  </p:clrMapOvr>
  <p:transition spd="med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AF40-BD71-47C8-A656-A270EDFA4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36473"/>
      </p:ext>
    </p:extLst>
  </p:cSld>
  <p:clrMapOvr>
    <a:masterClrMapping/>
  </p:clrMapOvr>
  <p:transition spd="med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432-01F0-42E7-8158-1AA9F8414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69909"/>
      </p:ext>
    </p:extLst>
  </p:cSld>
  <p:clrMapOvr>
    <a:masterClrMapping/>
  </p:clrMapOvr>
  <p:transition spd="med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C204-EB11-4B21-8C06-3386AC229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61547"/>
      </p:ext>
    </p:extLst>
  </p:cSld>
  <p:clrMapOvr>
    <a:masterClrMapping/>
  </p:clrMapOvr>
  <p:transition spd="med"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F7C0-5E32-42B8-B641-85714AFCD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7517"/>
      </p:ext>
    </p:extLst>
  </p:cSld>
  <p:clrMapOvr>
    <a:masterClrMapping/>
  </p:clrMapOvr>
  <p:transition spd="med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F7AD-6678-4B19-9466-74A7D169E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24814"/>
      </p:ext>
    </p:extLst>
  </p:cSld>
  <p:clrMapOvr>
    <a:masterClrMapping/>
  </p:clrMapOvr>
  <p:transition spd="med"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876B-F1F2-47B5-8386-6F3FF074D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47021"/>
      </p:ext>
    </p:extLst>
  </p:cSld>
  <p:clrMapOvr>
    <a:masterClrMapping/>
  </p:clrMapOvr>
  <p:transition spd="med"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398D-F878-4007-B93B-14EF9FB31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579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1977-6E4B-4193-B5C6-D501F0C84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7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E97A-9F47-4897-91F8-7605DF84999F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176C-5DB9-40FF-8A12-B8B60FBD5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06793"/>
      </p:ext>
    </p:extLst>
  </p:cSld>
  <p:clrMapOvr>
    <a:masterClrMapping/>
  </p:clrMapOvr>
  <p:transition>
    <p:push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5F35D-26E5-4F95-8722-2D4116718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177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DEF44-2F57-4E8A-84F7-47CD22327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305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5E8C-7A46-4E2C-AFA5-E7FFF1142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46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D4760-5252-4776-940B-309D1E3B8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37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C0756-C220-4E58-B26A-BC0FEB003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568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102B-A943-4508-A52E-DF2ABA513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312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43D22-9556-4A4D-9C25-9B996B06B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54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83B7-808C-4E62-845D-D6BCFDD1C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52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EE943-4CB8-4D26-937E-9FB2D9395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002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5F6D-6581-4AD6-82E9-78FD7CD68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331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9FC3-CA63-48D4-ABFB-CBFE83B92D32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A05B-2112-4966-AB18-2526F0735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82121"/>
      </p:ext>
    </p:extLst>
  </p:cSld>
  <p:clrMapOvr>
    <a:masterClrMapping/>
  </p:clrMapOvr>
  <p:transition>
    <p:push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ADF1-7BE8-40AD-96D1-878378CFD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13243"/>
      </p:ext>
    </p:extLst>
  </p:cSld>
  <p:clrMapOvr>
    <a:masterClrMapping/>
  </p:clrMapOvr>
  <p:transition spd="med">
    <p:comb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AA37-1D7D-4DC6-96FD-9A77FA15C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91803"/>
      </p:ext>
    </p:extLst>
  </p:cSld>
  <p:clrMapOvr>
    <a:masterClrMapping/>
  </p:clrMapOvr>
  <p:transition spd="med">
    <p:comb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C07F-EB46-4027-80D3-5E4521E7A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77880"/>
      </p:ext>
    </p:extLst>
  </p:cSld>
  <p:clrMapOvr>
    <a:masterClrMapping/>
  </p:clrMapOvr>
  <p:transition spd="med">
    <p:comb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B6A1-0FFF-480A-A113-79B35A350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2438"/>
      </p:ext>
    </p:extLst>
  </p:cSld>
  <p:clrMapOvr>
    <a:masterClrMapping/>
  </p:clrMapOvr>
  <p:transition spd="med">
    <p:comb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2E5A-80EB-4C3A-A4AB-11B3A94F9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25395"/>
      </p:ext>
    </p:extLst>
  </p:cSld>
  <p:clrMapOvr>
    <a:masterClrMapping/>
  </p:clrMapOvr>
  <p:transition spd="med">
    <p:comb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5E3B-E4CD-4204-86F0-D4952A07A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84624"/>
      </p:ext>
    </p:extLst>
  </p:cSld>
  <p:clrMapOvr>
    <a:masterClrMapping/>
  </p:clrMapOvr>
  <p:transition spd="med">
    <p:comb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AFDE-1E54-4663-AAAC-925A9C36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46994"/>
      </p:ext>
    </p:extLst>
  </p:cSld>
  <p:clrMapOvr>
    <a:masterClrMapping/>
  </p:clrMapOvr>
  <p:transition spd="med">
    <p:comb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AC85-21BD-448F-B789-8D9B9EFD8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99708"/>
      </p:ext>
    </p:extLst>
  </p:cSld>
  <p:clrMapOvr>
    <a:masterClrMapping/>
  </p:clrMapOvr>
  <p:transition spd="med">
    <p:comb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E79A-5146-4EB2-9EAD-8961C4BC6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27561"/>
      </p:ext>
    </p:extLst>
  </p:cSld>
  <p:clrMapOvr>
    <a:masterClrMapping/>
  </p:clrMapOvr>
  <p:transition spd="med">
    <p:comb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5D6F-384D-427D-829C-9FE7A2B47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91412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theme" Target="../theme/theme28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Relationship Id="rId14" Type="http://schemas.openxmlformats.org/officeDocument/2006/relationships/image" Target="../media/image8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B92259-4F41-4530-A63A-A4CBA6BDC8F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4E012E-A07E-427B-AAD8-CFEAE764B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6" r:id="rId1"/>
    <p:sldLayoutId id="2147487807" r:id="rId2"/>
    <p:sldLayoutId id="2147487808" r:id="rId3"/>
    <p:sldLayoutId id="2147487809" r:id="rId4"/>
    <p:sldLayoutId id="2147487810" r:id="rId5"/>
    <p:sldLayoutId id="2147487811" r:id="rId6"/>
    <p:sldLayoutId id="2147487812" r:id="rId7"/>
    <p:sldLayoutId id="2147487813" r:id="rId8"/>
    <p:sldLayoutId id="2147487814" r:id="rId9"/>
    <p:sldLayoutId id="2147487815" r:id="rId10"/>
    <p:sldLayoutId id="2147487816" r:id="rId11"/>
    <p:sldLayoutId id="2147487678" r:id="rId12"/>
    <p:sldLayoutId id="2147487679" r:id="rId13"/>
    <p:sldLayoutId id="2147487680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24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7FB0C9F-9F0C-43F6-89E9-BB3D6038D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06" r:id="rId1"/>
    <p:sldLayoutId id="2147487691" r:id="rId2"/>
    <p:sldLayoutId id="2147487692" r:id="rId3"/>
    <p:sldLayoutId id="2147487693" r:id="rId4"/>
    <p:sldLayoutId id="2147487694" r:id="rId5"/>
    <p:sldLayoutId id="2147487695" r:id="rId6"/>
    <p:sldLayoutId id="2147487696" r:id="rId7"/>
    <p:sldLayoutId id="2147487697" r:id="rId8"/>
    <p:sldLayoutId id="2147487698" r:id="rId9"/>
    <p:sldLayoutId id="2147487699" r:id="rId10"/>
    <p:sldLayoutId id="2147487700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4A9DC5-E65B-4011-AEBD-2AD1BD264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07" r:id="rId1"/>
    <p:sldLayoutId id="2147487908" r:id="rId2"/>
    <p:sldLayoutId id="2147487909" r:id="rId3"/>
    <p:sldLayoutId id="2147487910" r:id="rId4"/>
    <p:sldLayoutId id="2147487911" r:id="rId5"/>
    <p:sldLayoutId id="2147487912" r:id="rId6"/>
    <p:sldLayoutId id="2147487913" r:id="rId7"/>
    <p:sldLayoutId id="2147487914" r:id="rId8"/>
    <p:sldLayoutId id="2147487915" r:id="rId9"/>
    <p:sldLayoutId id="2147487916" r:id="rId10"/>
    <p:sldLayoutId id="2147487917" r:id="rId11"/>
    <p:sldLayoutId id="2147487918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50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9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29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29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0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0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0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0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0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0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0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0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0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0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1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0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1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1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1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0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50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B0BF519-225C-4A80-A658-104949665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0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19" r:id="rId1"/>
    <p:sldLayoutId id="2147487920" r:id="rId2"/>
    <p:sldLayoutId id="2147487921" r:id="rId3"/>
    <p:sldLayoutId id="2147487922" r:id="rId4"/>
    <p:sldLayoutId id="2147487923" r:id="rId5"/>
    <p:sldLayoutId id="2147487924" r:id="rId6"/>
    <p:sldLayoutId id="2147487925" r:id="rId7"/>
    <p:sldLayoutId id="2147487926" r:id="rId8"/>
    <p:sldLayoutId id="2147487927" r:id="rId9"/>
    <p:sldLayoutId id="2147487928" r:id="rId10"/>
    <p:sldLayoutId id="2147487929" r:id="rId11"/>
    <p:sldLayoutId id="2147487701" r:id="rId12"/>
    <p:sldLayoutId id="2147487702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/>
      <p:bldP spid="15055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05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05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05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05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05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05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05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05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05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05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91467BCD-F169-4402-A586-A1377D7EE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32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332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332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332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332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332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332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332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332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331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87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30" r:id="rId1"/>
    <p:sldLayoutId id="2147487703" r:id="rId2"/>
    <p:sldLayoutId id="2147487704" r:id="rId3"/>
    <p:sldLayoutId id="2147487705" r:id="rId4"/>
    <p:sldLayoutId id="2147487706" r:id="rId5"/>
    <p:sldLayoutId id="2147487707" r:id="rId6"/>
    <p:sldLayoutId id="2147487708" r:id="rId7"/>
    <p:sldLayoutId id="2147487709" r:id="rId8"/>
    <p:sldLayoutId id="2147487710" r:id="rId9"/>
    <p:sldLayoutId id="2147487711" r:id="rId10"/>
    <p:sldLayoutId id="2147487712" r:id="rId11"/>
    <p:sldLayoutId id="2147487713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4344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437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73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74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7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4345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14346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14364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1436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7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7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365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366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347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14348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14361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>
                      <a:gd name="T0" fmla="*/ 0 w 1"/>
                      <a:gd name="T1" fmla="*/ 359 h 360"/>
                      <a:gd name="T2" fmla="*/ 0 w 1"/>
                      <a:gd name="T3" fmla="*/ 0 h 3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2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>
                      <a:gd name="T0" fmla="*/ 0 w 180"/>
                      <a:gd name="T1" fmla="*/ 0 h 119"/>
                      <a:gd name="T2" fmla="*/ 17 w 180"/>
                      <a:gd name="T3" fmla="*/ 0 h 119"/>
                      <a:gd name="T4" fmla="*/ 34 w 180"/>
                      <a:gd name="T5" fmla="*/ 0 h 119"/>
                      <a:gd name="T6" fmla="*/ 46 w 180"/>
                      <a:gd name="T7" fmla="*/ 8 h 119"/>
                      <a:gd name="T8" fmla="*/ 57 w 180"/>
                      <a:gd name="T9" fmla="*/ 23 h 119"/>
                      <a:gd name="T10" fmla="*/ 81 w 180"/>
                      <a:gd name="T11" fmla="*/ 31 h 119"/>
                      <a:gd name="T12" fmla="*/ 104 w 180"/>
                      <a:gd name="T13" fmla="*/ 39 h 119"/>
                      <a:gd name="T14" fmla="*/ 127 w 180"/>
                      <a:gd name="T15" fmla="*/ 31 h 119"/>
                      <a:gd name="T16" fmla="*/ 150 w 180"/>
                      <a:gd name="T17" fmla="*/ 23 h 119"/>
                      <a:gd name="T18" fmla="*/ 161 w 180"/>
                      <a:gd name="T19" fmla="*/ 16 h 119"/>
                      <a:gd name="T20" fmla="*/ 179 w 180"/>
                      <a:gd name="T21" fmla="*/ 0 h 119"/>
                      <a:gd name="T22" fmla="*/ 155 w 180"/>
                      <a:gd name="T23" fmla="*/ 47 h 119"/>
                      <a:gd name="T24" fmla="*/ 138 w 180"/>
                      <a:gd name="T25" fmla="*/ 87 h 119"/>
                      <a:gd name="T26" fmla="*/ 115 w 180"/>
                      <a:gd name="T27" fmla="*/ 110 h 119"/>
                      <a:gd name="T28" fmla="*/ 92 w 180"/>
                      <a:gd name="T29" fmla="*/ 118 h 119"/>
                      <a:gd name="T30" fmla="*/ 63 w 180"/>
                      <a:gd name="T31" fmla="*/ 118 h 119"/>
                      <a:gd name="T32" fmla="*/ 46 w 180"/>
                      <a:gd name="T33" fmla="*/ 102 h 119"/>
                      <a:gd name="T34" fmla="*/ 40 w 180"/>
                      <a:gd name="T35" fmla="*/ 102 h 119"/>
                      <a:gd name="T36" fmla="*/ 29 w 180"/>
                      <a:gd name="T37" fmla="*/ 95 h 119"/>
                      <a:gd name="T38" fmla="*/ 17 w 180"/>
                      <a:gd name="T39" fmla="*/ 95 h 119"/>
                      <a:gd name="T40" fmla="*/ 0 w 180"/>
                      <a:gd name="T41" fmla="*/ 95 h 119"/>
                      <a:gd name="T42" fmla="*/ 0 w 180"/>
                      <a:gd name="T43" fmla="*/ 0 h 1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3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>
                      <a:gd name="T0" fmla="*/ 104 w 179"/>
                      <a:gd name="T1" fmla="*/ 121 h 128"/>
                      <a:gd name="T2" fmla="*/ 141 w 179"/>
                      <a:gd name="T3" fmla="*/ 102 h 128"/>
                      <a:gd name="T4" fmla="*/ 166 w 179"/>
                      <a:gd name="T5" fmla="*/ 83 h 128"/>
                      <a:gd name="T6" fmla="*/ 178 w 179"/>
                      <a:gd name="T7" fmla="*/ 58 h 128"/>
                      <a:gd name="T8" fmla="*/ 178 w 179"/>
                      <a:gd name="T9" fmla="*/ 38 h 128"/>
                      <a:gd name="T10" fmla="*/ 166 w 179"/>
                      <a:gd name="T11" fmla="*/ 19 h 128"/>
                      <a:gd name="T12" fmla="*/ 141 w 179"/>
                      <a:gd name="T13" fmla="*/ 6 h 128"/>
                      <a:gd name="T14" fmla="*/ 110 w 179"/>
                      <a:gd name="T15" fmla="*/ 0 h 128"/>
                      <a:gd name="T16" fmla="*/ 74 w 179"/>
                      <a:gd name="T17" fmla="*/ 6 h 128"/>
                      <a:gd name="T18" fmla="*/ 40 w 179"/>
                      <a:gd name="T19" fmla="*/ 22 h 128"/>
                      <a:gd name="T20" fmla="*/ 12 w 179"/>
                      <a:gd name="T21" fmla="*/ 44 h 128"/>
                      <a:gd name="T22" fmla="*/ 0 w 179"/>
                      <a:gd name="T23" fmla="*/ 70 h 128"/>
                      <a:gd name="T24" fmla="*/ 0 w 179"/>
                      <a:gd name="T25" fmla="*/ 89 h 128"/>
                      <a:gd name="T26" fmla="*/ 12 w 179"/>
                      <a:gd name="T27" fmla="*/ 108 h 128"/>
                      <a:gd name="T28" fmla="*/ 37 w 179"/>
                      <a:gd name="T29" fmla="*/ 121 h 128"/>
                      <a:gd name="T30" fmla="*/ 68 w 179"/>
                      <a:gd name="T31" fmla="*/ 127 h 128"/>
                      <a:gd name="T32" fmla="*/ 104 w 179"/>
                      <a:gd name="T33" fmla="*/ 121 h 1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349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4356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>
                      <a:gd name="T0" fmla="*/ 0 w 1"/>
                      <a:gd name="T1" fmla="*/ 349 h 350"/>
                      <a:gd name="T2" fmla="*/ 0 w 1"/>
                      <a:gd name="T3" fmla="*/ 0 h 3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7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>
                      <a:gd name="T0" fmla="*/ 107 w 184"/>
                      <a:gd name="T1" fmla="*/ 117 h 124"/>
                      <a:gd name="T2" fmla="*/ 145 w 184"/>
                      <a:gd name="T3" fmla="*/ 99 h 124"/>
                      <a:gd name="T4" fmla="*/ 170 w 184"/>
                      <a:gd name="T5" fmla="*/ 80 h 124"/>
                      <a:gd name="T6" fmla="*/ 183 w 184"/>
                      <a:gd name="T7" fmla="*/ 56 h 124"/>
                      <a:gd name="T8" fmla="*/ 183 w 184"/>
                      <a:gd name="T9" fmla="*/ 37 h 124"/>
                      <a:gd name="T10" fmla="*/ 170 w 184"/>
                      <a:gd name="T11" fmla="*/ 18 h 124"/>
                      <a:gd name="T12" fmla="*/ 145 w 184"/>
                      <a:gd name="T13" fmla="*/ 6 h 124"/>
                      <a:gd name="T14" fmla="*/ 113 w 184"/>
                      <a:gd name="T15" fmla="*/ 0 h 124"/>
                      <a:gd name="T16" fmla="*/ 76 w 184"/>
                      <a:gd name="T17" fmla="*/ 6 h 124"/>
                      <a:gd name="T18" fmla="*/ 38 w 184"/>
                      <a:gd name="T19" fmla="*/ 24 h 124"/>
                      <a:gd name="T20" fmla="*/ 13 w 184"/>
                      <a:gd name="T21" fmla="*/ 43 h 124"/>
                      <a:gd name="T22" fmla="*/ 0 w 184"/>
                      <a:gd name="T23" fmla="*/ 68 h 124"/>
                      <a:gd name="T24" fmla="*/ 0 w 184"/>
                      <a:gd name="T25" fmla="*/ 86 h 124"/>
                      <a:gd name="T26" fmla="*/ 13 w 184"/>
                      <a:gd name="T27" fmla="*/ 105 h 124"/>
                      <a:gd name="T28" fmla="*/ 38 w 184"/>
                      <a:gd name="T29" fmla="*/ 117 h 124"/>
                      <a:gd name="T30" fmla="*/ 70 w 184"/>
                      <a:gd name="T31" fmla="*/ 123 h 124"/>
                      <a:gd name="T32" fmla="*/ 107 w 184"/>
                      <a:gd name="T33" fmla="*/ 117 h 1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8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>
                      <a:gd name="T0" fmla="*/ 303 w 304"/>
                      <a:gd name="T1" fmla="*/ 115 h 199"/>
                      <a:gd name="T2" fmla="*/ 290 w 304"/>
                      <a:gd name="T3" fmla="*/ 134 h 199"/>
                      <a:gd name="T4" fmla="*/ 270 w 304"/>
                      <a:gd name="T5" fmla="*/ 147 h 199"/>
                      <a:gd name="T6" fmla="*/ 251 w 304"/>
                      <a:gd name="T7" fmla="*/ 153 h 199"/>
                      <a:gd name="T8" fmla="*/ 237 w 304"/>
                      <a:gd name="T9" fmla="*/ 159 h 199"/>
                      <a:gd name="T10" fmla="*/ 197 w 304"/>
                      <a:gd name="T11" fmla="*/ 159 h 199"/>
                      <a:gd name="T12" fmla="*/ 158 w 304"/>
                      <a:gd name="T13" fmla="*/ 159 h 199"/>
                      <a:gd name="T14" fmla="*/ 119 w 304"/>
                      <a:gd name="T15" fmla="*/ 153 h 199"/>
                      <a:gd name="T16" fmla="*/ 79 w 304"/>
                      <a:gd name="T17" fmla="*/ 159 h 199"/>
                      <a:gd name="T18" fmla="*/ 59 w 304"/>
                      <a:gd name="T19" fmla="*/ 159 h 199"/>
                      <a:gd name="T20" fmla="*/ 39 w 304"/>
                      <a:gd name="T21" fmla="*/ 172 h 199"/>
                      <a:gd name="T22" fmla="*/ 20 w 304"/>
                      <a:gd name="T23" fmla="*/ 179 h 199"/>
                      <a:gd name="T24" fmla="*/ 0 w 304"/>
                      <a:gd name="T25" fmla="*/ 198 h 199"/>
                      <a:gd name="T26" fmla="*/ 0 w 304"/>
                      <a:gd name="T27" fmla="*/ 83 h 199"/>
                      <a:gd name="T28" fmla="*/ 20 w 304"/>
                      <a:gd name="T29" fmla="*/ 63 h 199"/>
                      <a:gd name="T30" fmla="*/ 39 w 304"/>
                      <a:gd name="T31" fmla="*/ 51 h 199"/>
                      <a:gd name="T32" fmla="*/ 59 w 304"/>
                      <a:gd name="T33" fmla="*/ 44 h 199"/>
                      <a:gd name="T34" fmla="*/ 79 w 304"/>
                      <a:gd name="T35" fmla="*/ 38 h 199"/>
                      <a:gd name="T36" fmla="*/ 119 w 304"/>
                      <a:gd name="T37" fmla="*/ 38 h 199"/>
                      <a:gd name="T38" fmla="*/ 158 w 304"/>
                      <a:gd name="T39" fmla="*/ 44 h 199"/>
                      <a:gd name="T40" fmla="*/ 197 w 304"/>
                      <a:gd name="T41" fmla="*/ 44 h 199"/>
                      <a:gd name="T42" fmla="*/ 237 w 304"/>
                      <a:gd name="T43" fmla="*/ 38 h 199"/>
                      <a:gd name="T44" fmla="*/ 251 w 304"/>
                      <a:gd name="T45" fmla="*/ 38 h 199"/>
                      <a:gd name="T46" fmla="*/ 270 w 304"/>
                      <a:gd name="T47" fmla="*/ 25 h 199"/>
                      <a:gd name="T48" fmla="*/ 290 w 304"/>
                      <a:gd name="T49" fmla="*/ 19 h 199"/>
                      <a:gd name="T50" fmla="*/ 303 w 304"/>
                      <a:gd name="T51" fmla="*/ 0 h 199"/>
                      <a:gd name="T52" fmla="*/ 303 w 304"/>
                      <a:gd name="T53" fmla="*/ 115 h 19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9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>
                      <a:gd name="T0" fmla="*/ 0 w 1"/>
                      <a:gd name="T1" fmla="*/ 365 h 366"/>
                      <a:gd name="T2" fmla="*/ 0 w 1"/>
                      <a:gd name="T3" fmla="*/ 0 h 36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0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>
                      <a:gd name="T0" fmla="*/ 107 w 183"/>
                      <a:gd name="T1" fmla="*/ 116 h 123"/>
                      <a:gd name="T2" fmla="*/ 144 w 183"/>
                      <a:gd name="T3" fmla="*/ 98 h 123"/>
                      <a:gd name="T4" fmla="*/ 170 w 183"/>
                      <a:gd name="T5" fmla="*/ 80 h 123"/>
                      <a:gd name="T6" fmla="*/ 182 w 183"/>
                      <a:gd name="T7" fmla="*/ 55 h 123"/>
                      <a:gd name="T8" fmla="*/ 182 w 183"/>
                      <a:gd name="T9" fmla="*/ 36 h 123"/>
                      <a:gd name="T10" fmla="*/ 170 w 183"/>
                      <a:gd name="T11" fmla="*/ 18 h 123"/>
                      <a:gd name="T12" fmla="*/ 144 w 183"/>
                      <a:gd name="T13" fmla="*/ 6 h 123"/>
                      <a:gd name="T14" fmla="*/ 113 w 183"/>
                      <a:gd name="T15" fmla="*/ 0 h 123"/>
                      <a:gd name="T16" fmla="*/ 75 w 183"/>
                      <a:gd name="T17" fmla="*/ 6 h 123"/>
                      <a:gd name="T18" fmla="*/ 37 w 183"/>
                      <a:gd name="T19" fmla="*/ 24 h 123"/>
                      <a:gd name="T20" fmla="*/ 12 w 183"/>
                      <a:gd name="T21" fmla="*/ 42 h 123"/>
                      <a:gd name="T22" fmla="*/ 0 w 183"/>
                      <a:gd name="T23" fmla="*/ 67 h 123"/>
                      <a:gd name="T24" fmla="*/ 0 w 183"/>
                      <a:gd name="T25" fmla="*/ 86 h 123"/>
                      <a:gd name="T26" fmla="*/ 12 w 183"/>
                      <a:gd name="T27" fmla="*/ 104 h 123"/>
                      <a:gd name="T28" fmla="*/ 37 w 183"/>
                      <a:gd name="T29" fmla="*/ 116 h 123"/>
                      <a:gd name="T30" fmla="*/ 69 w 183"/>
                      <a:gd name="T31" fmla="*/ 122 h 123"/>
                      <a:gd name="T32" fmla="*/ 107 w 183"/>
                      <a:gd name="T33" fmla="*/ 116 h 12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350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4351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>
                      <a:gd name="T0" fmla="*/ 0 w 1"/>
                      <a:gd name="T1" fmla="*/ 353 h 354"/>
                      <a:gd name="T2" fmla="*/ 0 w 1"/>
                      <a:gd name="T3" fmla="*/ 0 h 3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2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3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>
                      <a:gd name="T0" fmla="*/ 311 w 312"/>
                      <a:gd name="T1" fmla="*/ 118 h 205"/>
                      <a:gd name="T2" fmla="*/ 298 w 312"/>
                      <a:gd name="T3" fmla="*/ 138 h 205"/>
                      <a:gd name="T4" fmla="*/ 277 w 312"/>
                      <a:gd name="T5" fmla="*/ 151 h 205"/>
                      <a:gd name="T6" fmla="*/ 257 w 312"/>
                      <a:gd name="T7" fmla="*/ 158 h 205"/>
                      <a:gd name="T8" fmla="*/ 244 w 312"/>
                      <a:gd name="T9" fmla="*/ 164 h 205"/>
                      <a:gd name="T10" fmla="*/ 203 w 312"/>
                      <a:gd name="T11" fmla="*/ 164 h 205"/>
                      <a:gd name="T12" fmla="*/ 162 w 312"/>
                      <a:gd name="T13" fmla="*/ 164 h 205"/>
                      <a:gd name="T14" fmla="*/ 122 w 312"/>
                      <a:gd name="T15" fmla="*/ 158 h 205"/>
                      <a:gd name="T16" fmla="*/ 81 w 312"/>
                      <a:gd name="T17" fmla="*/ 164 h 205"/>
                      <a:gd name="T18" fmla="*/ 61 w 312"/>
                      <a:gd name="T19" fmla="*/ 164 h 205"/>
                      <a:gd name="T20" fmla="*/ 40 w 312"/>
                      <a:gd name="T21" fmla="*/ 177 h 205"/>
                      <a:gd name="T22" fmla="*/ 20 w 312"/>
                      <a:gd name="T23" fmla="*/ 184 h 205"/>
                      <a:gd name="T24" fmla="*/ 0 w 312"/>
                      <a:gd name="T25" fmla="*/ 204 h 205"/>
                      <a:gd name="T26" fmla="*/ 0 w 312"/>
                      <a:gd name="T27" fmla="*/ 86 h 205"/>
                      <a:gd name="T28" fmla="*/ 20 w 312"/>
                      <a:gd name="T29" fmla="*/ 65 h 205"/>
                      <a:gd name="T30" fmla="*/ 40 w 312"/>
                      <a:gd name="T31" fmla="*/ 52 h 205"/>
                      <a:gd name="T32" fmla="*/ 61 w 312"/>
                      <a:gd name="T33" fmla="*/ 46 h 205"/>
                      <a:gd name="T34" fmla="*/ 81 w 312"/>
                      <a:gd name="T35" fmla="*/ 39 h 205"/>
                      <a:gd name="T36" fmla="*/ 122 w 312"/>
                      <a:gd name="T37" fmla="*/ 39 h 205"/>
                      <a:gd name="T38" fmla="*/ 162 w 312"/>
                      <a:gd name="T39" fmla="*/ 46 h 205"/>
                      <a:gd name="T40" fmla="*/ 203 w 312"/>
                      <a:gd name="T41" fmla="*/ 46 h 205"/>
                      <a:gd name="T42" fmla="*/ 244 w 312"/>
                      <a:gd name="T43" fmla="*/ 39 h 205"/>
                      <a:gd name="T44" fmla="*/ 257 w 312"/>
                      <a:gd name="T45" fmla="*/ 39 h 205"/>
                      <a:gd name="T46" fmla="*/ 277 w 312"/>
                      <a:gd name="T47" fmla="*/ 26 h 205"/>
                      <a:gd name="T48" fmla="*/ 298 w 312"/>
                      <a:gd name="T49" fmla="*/ 20 h 205"/>
                      <a:gd name="T50" fmla="*/ 311 w 312"/>
                      <a:gd name="T51" fmla="*/ 0 h 205"/>
                      <a:gd name="T52" fmla="*/ 311 w 312"/>
                      <a:gd name="T53" fmla="*/ 118 h 20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4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>
                      <a:gd name="T0" fmla="*/ 0 w 1"/>
                      <a:gd name="T1" fmla="*/ 363 h 364"/>
                      <a:gd name="T2" fmla="*/ 0 w 1"/>
                      <a:gd name="T3" fmla="*/ 0 h 36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5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6A98BFF-9544-45D2-A9C8-4228B0AEE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31" r:id="rId1"/>
    <p:sldLayoutId id="2147487932" r:id="rId2"/>
    <p:sldLayoutId id="2147487933" r:id="rId3"/>
    <p:sldLayoutId id="2147487934" r:id="rId4"/>
    <p:sldLayoutId id="2147487935" r:id="rId5"/>
    <p:sldLayoutId id="2147487936" r:id="rId6"/>
    <p:sldLayoutId id="2147487937" r:id="rId7"/>
    <p:sldLayoutId id="2147487938" r:id="rId8"/>
    <p:sldLayoutId id="2147487939" r:id="rId9"/>
    <p:sldLayoutId id="2147487940" r:id="rId10"/>
    <p:sldLayoutId id="2147487941" r:id="rId11"/>
    <p:sldLayoutId id="2147487942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3" grpId="0"/>
      <p:bldP spid="1744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536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 useBgFill="1">
          <p:nvSpPr>
            <p:cNvPr id="15369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5370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15371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2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3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4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5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6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7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8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9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0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1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2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3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4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5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7D09CB-F53B-4BB3-B11B-0CAD17FAA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43" r:id="rId1"/>
    <p:sldLayoutId id="2147487944" r:id="rId2"/>
    <p:sldLayoutId id="2147487945" r:id="rId3"/>
    <p:sldLayoutId id="2147487946" r:id="rId4"/>
    <p:sldLayoutId id="2147487947" r:id="rId5"/>
    <p:sldLayoutId id="2147487948" r:id="rId6"/>
    <p:sldLayoutId id="2147487949" r:id="rId7"/>
    <p:sldLayoutId id="2147487950" r:id="rId8"/>
    <p:sldLayoutId id="2147487951" r:id="rId9"/>
    <p:sldLayoutId id="2147487952" r:id="rId10"/>
    <p:sldLayoutId id="2147487953" r:id="rId11"/>
    <p:sldLayoutId id="2147487954" r:id="rId12"/>
    <p:sldLayoutId id="2147487955" r:id="rId13"/>
    <p:sldLayoutId id="2147487956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/>
      <p:bldP spid="3995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94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5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A4583BB-DCF1-45A9-854E-B7EEBB2B5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57" r:id="rId1"/>
    <p:sldLayoutId id="2147487958" r:id="rId2"/>
    <p:sldLayoutId id="2147487959" r:id="rId3"/>
    <p:sldLayoutId id="2147487960" r:id="rId4"/>
    <p:sldLayoutId id="2147487961" r:id="rId5"/>
    <p:sldLayoutId id="2147487962" r:id="rId6"/>
    <p:sldLayoutId id="2147487963" r:id="rId7"/>
    <p:sldLayoutId id="2147487964" r:id="rId8"/>
    <p:sldLayoutId id="2147487965" r:id="rId9"/>
    <p:sldLayoutId id="2147487966" r:id="rId10"/>
    <p:sldLayoutId id="2147487967" r:id="rId11"/>
    <p:sldLayoutId id="2147487968" r:id="rId12"/>
    <p:sldLayoutId id="2147487969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1638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17430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4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17425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70" r:id="rId1"/>
    <p:sldLayoutId id="2147487971" r:id="rId2"/>
    <p:sldLayoutId id="2147487972" r:id="rId3"/>
    <p:sldLayoutId id="2147487973" r:id="rId4"/>
    <p:sldLayoutId id="2147487974" r:id="rId5"/>
    <p:sldLayoutId id="2147487975" r:id="rId6"/>
    <p:sldLayoutId id="2147487976" r:id="rId7"/>
    <p:sldLayoutId id="2147487977" r:id="rId8"/>
    <p:sldLayoutId id="2147487978" r:id="rId9"/>
    <p:sldLayoutId id="2147487979" r:id="rId10"/>
    <p:sldLayoutId id="2147487980" r:id="rId11"/>
    <p:sldLayoutId id="2147487981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18440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18456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>
                  <a:gd name="T0" fmla="*/ 167 w 5221"/>
                  <a:gd name="T1" fmla="*/ 8 h 85"/>
                  <a:gd name="T2" fmla="*/ 355 w 5221"/>
                  <a:gd name="T3" fmla="*/ 16 h 85"/>
                  <a:gd name="T4" fmla="*/ 491 w 5221"/>
                  <a:gd name="T5" fmla="*/ 33 h 85"/>
                  <a:gd name="T6" fmla="*/ 731 w 5221"/>
                  <a:gd name="T7" fmla="*/ 33 h 85"/>
                  <a:gd name="T8" fmla="*/ 950 w 5221"/>
                  <a:gd name="T9" fmla="*/ 33 h 85"/>
                  <a:gd name="T10" fmla="*/ 1137 w 5221"/>
                  <a:gd name="T11" fmla="*/ 0 h 85"/>
                  <a:gd name="T12" fmla="*/ 1336 w 5221"/>
                  <a:gd name="T13" fmla="*/ 8 h 85"/>
                  <a:gd name="T14" fmla="*/ 1545 w 5221"/>
                  <a:gd name="T15" fmla="*/ 25 h 85"/>
                  <a:gd name="T16" fmla="*/ 1733 w 5221"/>
                  <a:gd name="T17" fmla="*/ 25 h 85"/>
                  <a:gd name="T18" fmla="*/ 1984 w 5221"/>
                  <a:gd name="T19" fmla="*/ 25 h 85"/>
                  <a:gd name="T20" fmla="*/ 2234 w 5221"/>
                  <a:gd name="T21" fmla="*/ 25 h 85"/>
                  <a:gd name="T22" fmla="*/ 2464 w 5221"/>
                  <a:gd name="T23" fmla="*/ 25 h 85"/>
                  <a:gd name="T24" fmla="*/ 2651 w 5221"/>
                  <a:gd name="T25" fmla="*/ 25 h 85"/>
                  <a:gd name="T26" fmla="*/ 2819 w 5221"/>
                  <a:gd name="T27" fmla="*/ 25 h 85"/>
                  <a:gd name="T28" fmla="*/ 3038 w 5221"/>
                  <a:gd name="T29" fmla="*/ 33 h 85"/>
                  <a:gd name="T30" fmla="*/ 3152 w 5221"/>
                  <a:gd name="T31" fmla="*/ 59 h 85"/>
                  <a:gd name="T32" fmla="*/ 3320 w 5221"/>
                  <a:gd name="T33" fmla="*/ 50 h 85"/>
                  <a:gd name="T34" fmla="*/ 3643 w 5221"/>
                  <a:gd name="T35" fmla="*/ 50 h 85"/>
                  <a:gd name="T36" fmla="*/ 3832 w 5221"/>
                  <a:gd name="T37" fmla="*/ 25 h 85"/>
                  <a:gd name="T38" fmla="*/ 3987 w 5221"/>
                  <a:gd name="T39" fmla="*/ 8 h 85"/>
                  <a:gd name="T40" fmla="*/ 4227 w 5221"/>
                  <a:gd name="T41" fmla="*/ 8 h 85"/>
                  <a:gd name="T42" fmla="*/ 4437 w 5221"/>
                  <a:gd name="T43" fmla="*/ 33 h 85"/>
                  <a:gd name="T44" fmla="*/ 4687 w 5221"/>
                  <a:gd name="T45" fmla="*/ 33 h 85"/>
                  <a:gd name="T46" fmla="*/ 4834 w 5221"/>
                  <a:gd name="T47" fmla="*/ 33 h 85"/>
                  <a:gd name="T48" fmla="*/ 5074 w 5221"/>
                  <a:gd name="T49" fmla="*/ 33 h 85"/>
                  <a:gd name="T50" fmla="*/ 5199 w 5221"/>
                  <a:gd name="T51" fmla="*/ 76 h 85"/>
                  <a:gd name="T52" fmla="*/ 4938 w 5221"/>
                  <a:gd name="T53" fmla="*/ 67 h 85"/>
                  <a:gd name="T54" fmla="*/ 4719 w 5221"/>
                  <a:gd name="T55" fmla="*/ 67 h 85"/>
                  <a:gd name="T56" fmla="*/ 4499 w 5221"/>
                  <a:gd name="T57" fmla="*/ 76 h 85"/>
                  <a:gd name="T58" fmla="*/ 4312 w 5221"/>
                  <a:gd name="T59" fmla="*/ 84 h 85"/>
                  <a:gd name="T60" fmla="*/ 4029 w 5221"/>
                  <a:gd name="T61" fmla="*/ 76 h 85"/>
                  <a:gd name="T62" fmla="*/ 3821 w 5221"/>
                  <a:gd name="T63" fmla="*/ 59 h 85"/>
                  <a:gd name="T64" fmla="*/ 3612 w 5221"/>
                  <a:gd name="T65" fmla="*/ 59 h 85"/>
                  <a:gd name="T66" fmla="*/ 3456 w 5221"/>
                  <a:gd name="T67" fmla="*/ 76 h 85"/>
                  <a:gd name="T68" fmla="*/ 3205 w 5221"/>
                  <a:gd name="T69" fmla="*/ 84 h 85"/>
                  <a:gd name="T70" fmla="*/ 2944 w 5221"/>
                  <a:gd name="T71" fmla="*/ 76 h 85"/>
                  <a:gd name="T72" fmla="*/ 2651 w 5221"/>
                  <a:gd name="T73" fmla="*/ 84 h 85"/>
                  <a:gd name="T74" fmla="*/ 2432 w 5221"/>
                  <a:gd name="T75" fmla="*/ 76 h 85"/>
                  <a:gd name="T76" fmla="*/ 2192 w 5221"/>
                  <a:gd name="T77" fmla="*/ 76 h 85"/>
                  <a:gd name="T78" fmla="*/ 2014 w 5221"/>
                  <a:gd name="T79" fmla="*/ 59 h 85"/>
                  <a:gd name="T80" fmla="*/ 1837 w 5221"/>
                  <a:gd name="T81" fmla="*/ 67 h 85"/>
                  <a:gd name="T82" fmla="*/ 1628 w 5221"/>
                  <a:gd name="T83" fmla="*/ 76 h 85"/>
                  <a:gd name="T84" fmla="*/ 1451 w 5221"/>
                  <a:gd name="T85" fmla="*/ 59 h 85"/>
                  <a:gd name="T86" fmla="*/ 1211 w 5221"/>
                  <a:gd name="T87" fmla="*/ 59 h 85"/>
                  <a:gd name="T88" fmla="*/ 876 w 5221"/>
                  <a:gd name="T89" fmla="*/ 67 h 85"/>
                  <a:gd name="T90" fmla="*/ 668 w 5221"/>
                  <a:gd name="T91" fmla="*/ 59 h 85"/>
                  <a:gd name="T92" fmla="*/ 521 w 5221"/>
                  <a:gd name="T93" fmla="*/ 42 h 85"/>
                  <a:gd name="T94" fmla="*/ 324 w 5221"/>
                  <a:gd name="T95" fmla="*/ 50 h 85"/>
                  <a:gd name="T96" fmla="*/ 135 w 5221"/>
                  <a:gd name="T97" fmla="*/ 50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7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>
                  <a:gd name="T0" fmla="*/ 167 w 5221"/>
                  <a:gd name="T1" fmla="*/ 8 h 85"/>
                  <a:gd name="T2" fmla="*/ 355 w 5221"/>
                  <a:gd name="T3" fmla="*/ 16 h 85"/>
                  <a:gd name="T4" fmla="*/ 491 w 5221"/>
                  <a:gd name="T5" fmla="*/ 33 h 85"/>
                  <a:gd name="T6" fmla="*/ 731 w 5221"/>
                  <a:gd name="T7" fmla="*/ 33 h 85"/>
                  <a:gd name="T8" fmla="*/ 950 w 5221"/>
                  <a:gd name="T9" fmla="*/ 33 h 85"/>
                  <a:gd name="T10" fmla="*/ 1137 w 5221"/>
                  <a:gd name="T11" fmla="*/ 0 h 85"/>
                  <a:gd name="T12" fmla="*/ 1336 w 5221"/>
                  <a:gd name="T13" fmla="*/ 8 h 85"/>
                  <a:gd name="T14" fmla="*/ 1545 w 5221"/>
                  <a:gd name="T15" fmla="*/ 25 h 85"/>
                  <a:gd name="T16" fmla="*/ 1733 w 5221"/>
                  <a:gd name="T17" fmla="*/ 25 h 85"/>
                  <a:gd name="T18" fmla="*/ 1984 w 5221"/>
                  <a:gd name="T19" fmla="*/ 25 h 85"/>
                  <a:gd name="T20" fmla="*/ 2234 w 5221"/>
                  <a:gd name="T21" fmla="*/ 25 h 85"/>
                  <a:gd name="T22" fmla="*/ 2464 w 5221"/>
                  <a:gd name="T23" fmla="*/ 25 h 85"/>
                  <a:gd name="T24" fmla="*/ 2651 w 5221"/>
                  <a:gd name="T25" fmla="*/ 25 h 85"/>
                  <a:gd name="T26" fmla="*/ 2819 w 5221"/>
                  <a:gd name="T27" fmla="*/ 25 h 85"/>
                  <a:gd name="T28" fmla="*/ 3038 w 5221"/>
                  <a:gd name="T29" fmla="*/ 33 h 85"/>
                  <a:gd name="T30" fmla="*/ 3152 w 5221"/>
                  <a:gd name="T31" fmla="*/ 59 h 85"/>
                  <a:gd name="T32" fmla="*/ 3320 w 5221"/>
                  <a:gd name="T33" fmla="*/ 50 h 85"/>
                  <a:gd name="T34" fmla="*/ 3643 w 5221"/>
                  <a:gd name="T35" fmla="*/ 50 h 85"/>
                  <a:gd name="T36" fmla="*/ 3832 w 5221"/>
                  <a:gd name="T37" fmla="*/ 25 h 85"/>
                  <a:gd name="T38" fmla="*/ 3987 w 5221"/>
                  <a:gd name="T39" fmla="*/ 8 h 85"/>
                  <a:gd name="T40" fmla="*/ 4227 w 5221"/>
                  <a:gd name="T41" fmla="*/ 8 h 85"/>
                  <a:gd name="T42" fmla="*/ 4437 w 5221"/>
                  <a:gd name="T43" fmla="*/ 33 h 85"/>
                  <a:gd name="T44" fmla="*/ 4687 w 5221"/>
                  <a:gd name="T45" fmla="*/ 33 h 85"/>
                  <a:gd name="T46" fmla="*/ 4834 w 5221"/>
                  <a:gd name="T47" fmla="*/ 33 h 85"/>
                  <a:gd name="T48" fmla="*/ 5074 w 5221"/>
                  <a:gd name="T49" fmla="*/ 33 h 85"/>
                  <a:gd name="T50" fmla="*/ 5199 w 5221"/>
                  <a:gd name="T51" fmla="*/ 76 h 85"/>
                  <a:gd name="T52" fmla="*/ 4938 w 5221"/>
                  <a:gd name="T53" fmla="*/ 67 h 85"/>
                  <a:gd name="T54" fmla="*/ 4719 w 5221"/>
                  <a:gd name="T55" fmla="*/ 67 h 85"/>
                  <a:gd name="T56" fmla="*/ 4499 w 5221"/>
                  <a:gd name="T57" fmla="*/ 76 h 85"/>
                  <a:gd name="T58" fmla="*/ 4312 w 5221"/>
                  <a:gd name="T59" fmla="*/ 84 h 85"/>
                  <a:gd name="T60" fmla="*/ 4029 w 5221"/>
                  <a:gd name="T61" fmla="*/ 76 h 85"/>
                  <a:gd name="T62" fmla="*/ 3821 w 5221"/>
                  <a:gd name="T63" fmla="*/ 59 h 85"/>
                  <a:gd name="T64" fmla="*/ 3612 w 5221"/>
                  <a:gd name="T65" fmla="*/ 59 h 85"/>
                  <a:gd name="T66" fmla="*/ 3456 w 5221"/>
                  <a:gd name="T67" fmla="*/ 76 h 85"/>
                  <a:gd name="T68" fmla="*/ 3205 w 5221"/>
                  <a:gd name="T69" fmla="*/ 84 h 85"/>
                  <a:gd name="T70" fmla="*/ 2944 w 5221"/>
                  <a:gd name="T71" fmla="*/ 76 h 85"/>
                  <a:gd name="T72" fmla="*/ 2651 w 5221"/>
                  <a:gd name="T73" fmla="*/ 84 h 85"/>
                  <a:gd name="T74" fmla="*/ 2432 w 5221"/>
                  <a:gd name="T75" fmla="*/ 76 h 85"/>
                  <a:gd name="T76" fmla="*/ 2192 w 5221"/>
                  <a:gd name="T77" fmla="*/ 76 h 85"/>
                  <a:gd name="T78" fmla="*/ 2014 w 5221"/>
                  <a:gd name="T79" fmla="*/ 59 h 85"/>
                  <a:gd name="T80" fmla="*/ 1837 w 5221"/>
                  <a:gd name="T81" fmla="*/ 67 h 85"/>
                  <a:gd name="T82" fmla="*/ 1628 w 5221"/>
                  <a:gd name="T83" fmla="*/ 76 h 85"/>
                  <a:gd name="T84" fmla="*/ 1451 w 5221"/>
                  <a:gd name="T85" fmla="*/ 59 h 85"/>
                  <a:gd name="T86" fmla="*/ 1211 w 5221"/>
                  <a:gd name="T87" fmla="*/ 59 h 85"/>
                  <a:gd name="T88" fmla="*/ 876 w 5221"/>
                  <a:gd name="T89" fmla="*/ 67 h 85"/>
                  <a:gd name="T90" fmla="*/ 668 w 5221"/>
                  <a:gd name="T91" fmla="*/ 59 h 85"/>
                  <a:gd name="T92" fmla="*/ 521 w 5221"/>
                  <a:gd name="T93" fmla="*/ 42 h 85"/>
                  <a:gd name="T94" fmla="*/ 324 w 5221"/>
                  <a:gd name="T95" fmla="*/ 50 h 85"/>
                  <a:gd name="T96" fmla="*/ 135 w 5221"/>
                  <a:gd name="T97" fmla="*/ 50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1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18442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18450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>
                    <a:gd name="T0" fmla="*/ 90 w 338"/>
                    <a:gd name="T1" fmla="*/ 369 h 633"/>
                    <a:gd name="T2" fmla="*/ 111 w 338"/>
                    <a:gd name="T3" fmla="*/ 321 h 633"/>
                    <a:gd name="T4" fmla="*/ 90 w 338"/>
                    <a:gd name="T5" fmla="*/ 240 h 633"/>
                    <a:gd name="T6" fmla="*/ 64 w 338"/>
                    <a:gd name="T7" fmla="*/ 190 h 633"/>
                    <a:gd name="T8" fmla="*/ 54 w 338"/>
                    <a:gd name="T9" fmla="*/ 132 h 633"/>
                    <a:gd name="T10" fmla="*/ 57 w 338"/>
                    <a:gd name="T11" fmla="*/ 96 h 633"/>
                    <a:gd name="T12" fmla="*/ 63 w 338"/>
                    <a:gd name="T13" fmla="*/ 75 h 633"/>
                    <a:gd name="T14" fmla="*/ 74 w 338"/>
                    <a:gd name="T15" fmla="*/ 42 h 633"/>
                    <a:gd name="T16" fmla="*/ 111 w 338"/>
                    <a:gd name="T17" fmla="*/ 18 h 633"/>
                    <a:gd name="T18" fmla="*/ 148 w 338"/>
                    <a:gd name="T19" fmla="*/ 0 h 633"/>
                    <a:gd name="T20" fmla="*/ 180 w 338"/>
                    <a:gd name="T21" fmla="*/ 0 h 633"/>
                    <a:gd name="T22" fmla="*/ 211 w 338"/>
                    <a:gd name="T23" fmla="*/ 11 h 633"/>
                    <a:gd name="T24" fmla="*/ 232 w 338"/>
                    <a:gd name="T25" fmla="*/ 42 h 633"/>
                    <a:gd name="T26" fmla="*/ 243 w 338"/>
                    <a:gd name="T27" fmla="*/ 64 h 633"/>
                    <a:gd name="T28" fmla="*/ 274 w 338"/>
                    <a:gd name="T29" fmla="*/ 95 h 633"/>
                    <a:gd name="T30" fmla="*/ 295 w 338"/>
                    <a:gd name="T31" fmla="*/ 127 h 633"/>
                    <a:gd name="T32" fmla="*/ 327 w 338"/>
                    <a:gd name="T33" fmla="*/ 158 h 633"/>
                    <a:gd name="T34" fmla="*/ 337 w 338"/>
                    <a:gd name="T35" fmla="*/ 190 h 633"/>
                    <a:gd name="T36" fmla="*/ 337 w 338"/>
                    <a:gd name="T37" fmla="*/ 221 h 633"/>
                    <a:gd name="T38" fmla="*/ 327 w 338"/>
                    <a:gd name="T39" fmla="*/ 243 h 633"/>
                    <a:gd name="T40" fmla="*/ 316 w 338"/>
                    <a:gd name="T41" fmla="*/ 274 h 633"/>
                    <a:gd name="T42" fmla="*/ 295 w 338"/>
                    <a:gd name="T43" fmla="*/ 306 h 633"/>
                    <a:gd name="T44" fmla="*/ 274 w 338"/>
                    <a:gd name="T45" fmla="*/ 337 h 633"/>
                    <a:gd name="T46" fmla="*/ 243 w 338"/>
                    <a:gd name="T47" fmla="*/ 358 h 633"/>
                    <a:gd name="T48" fmla="*/ 232 w 338"/>
                    <a:gd name="T49" fmla="*/ 390 h 633"/>
                    <a:gd name="T50" fmla="*/ 211 w 338"/>
                    <a:gd name="T51" fmla="*/ 421 h 633"/>
                    <a:gd name="T52" fmla="*/ 190 w 338"/>
                    <a:gd name="T53" fmla="*/ 443 h 633"/>
                    <a:gd name="T54" fmla="*/ 180 w 338"/>
                    <a:gd name="T55" fmla="*/ 485 h 633"/>
                    <a:gd name="T56" fmla="*/ 169 w 338"/>
                    <a:gd name="T57" fmla="*/ 516 h 633"/>
                    <a:gd name="T58" fmla="*/ 158 w 338"/>
                    <a:gd name="T59" fmla="*/ 548 h 633"/>
                    <a:gd name="T60" fmla="*/ 137 w 338"/>
                    <a:gd name="T61" fmla="*/ 579 h 633"/>
                    <a:gd name="T62" fmla="*/ 95 w 338"/>
                    <a:gd name="T63" fmla="*/ 611 h 633"/>
                    <a:gd name="T64" fmla="*/ 64 w 338"/>
                    <a:gd name="T65" fmla="*/ 632 h 633"/>
                    <a:gd name="T66" fmla="*/ 32 w 338"/>
                    <a:gd name="T67" fmla="*/ 622 h 633"/>
                    <a:gd name="T68" fmla="*/ 11 w 338"/>
                    <a:gd name="T69" fmla="*/ 600 h 633"/>
                    <a:gd name="T70" fmla="*/ 0 w 338"/>
                    <a:gd name="T71" fmla="*/ 588 h 633"/>
                    <a:gd name="T72" fmla="*/ 0 w 338"/>
                    <a:gd name="T73" fmla="*/ 555 h 633"/>
                    <a:gd name="T74" fmla="*/ 3 w 338"/>
                    <a:gd name="T75" fmla="*/ 519 h 633"/>
                    <a:gd name="T76" fmla="*/ 15 w 338"/>
                    <a:gd name="T77" fmla="*/ 483 h 633"/>
                    <a:gd name="T78" fmla="*/ 24 w 338"/>
                    <a:gd name="T79" fmla="*/ 450 h 633"/>
                    <a:gd name="T80" fmla="*/ 66 w 338"/>
                    <a:gd name="T81" fmla="*/ 408 h 633"/>
                    <a:gd name="T82" fmla="*/ 90 w 338"/>
                    <a:gd name="T83" fmla="*/ 369 h 6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1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Times New Roman" pitchFamily="18" charset="0"/>
                  </a:endParaRPr>
                </a:p>
              </p:txBody>
            </p:sp>
            <p:sp>
              <p:nvSpPr>
                <p:cNvPr id="18452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>
                    <a:gd name="T0" fmla="*/ 6 w 54"/>
                    <a:gd name="T1" fmla="*/ 11 h 135"/>
                    <a:gd name="T2" fmla="*/ 3 w 54"/>
                    <a:gd name="T3" fmla="*/ 37 h 135"/>
                    <a:gd name="T4" fmla="*/ 0 w 54"/>
                    <a:gd name="T5" fmla="*/ 63 h 135"/>
                    <a:gd name="T6" fmla="*/ 0 w 54"/>
                    <a:gd name="T7" fmla="*/ 86 h 135"/>
                    <a:gd name="T8" fmla="*/ 6 w 54"/>
                    <a:gd name="T9" fmla="*/ 108 h 135"/>
                    <a:gd name="T10" fmla="*/ 26 w 54"/>
                    <a:gd name="T11" fmla="*/ 134 h 135"/>
                    <a:gd name="T12" fmla="*/ 45 w 54"/>
                    <a:gd name="T13" fmla="*/ 115 h 135"/>
                    <a:gd name="T14" fmla="*/ 53 w 54"/>
                    <a:gd name="T15" fmla="*/ 67 h 135"/>
                    <a:gd name="T16" fmla="*/ 50 w 54"/>
                    <a:gd name="T17" fmla="*/ 40 h 135"/>
                    <a:gd name="T18" fmla="*/ 42 w 54"/>
                    <a:gd name="T19" fmla="*/ 18 h 135"/>
                    <a:gd name="T20" fmla="*/ 20 w 54"/>
                    <a:gd name="T21" fmla="*/ 0 h 135"/>
                    <a:gd name="T22" fmla="*/ 6 w 54"/>
                    <a:gd name="T23" fmla="*/ 11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3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>
                    <a:gd name="T0" fmla="*/ 19 w 58"/>
                    <a:gd name="T1" fmla="*/ 6 h 107"/>
                    <a:gd name="T2" fmla="*/ 11 w 58"/>
                    <a:gd name="T3" fmla="*/ 26 h 107"/>
                    <a:gd name="T4" fmla="*/ 4 w 58"/>
                    <a:gd name="T5" fmla="*/ 46 h 107"/>
                    <a:gd name="T6" fmla="*/ 0 w 58"/>
                    <a:gd name="T7" fmla="*/ 63 h 107"/>
                    <a:gd name="T8" fmla="*/ 2 w 58"/>
                    <a:gd name="T9" fmla="*/ 82 h 107"/>
                    <a:gd name="T10" fmla="*/ 18 w 58"/>
                    <a:gd name="T11" fmla="*/ 106 h 107"/>
                    <a:gd name="T12" fmla="*/ 39 w 58"/>
                    <a:gd name="T13" fmla="*/ 95 h 107"/>
                    <a:gd name="T14" fmla="*/ 55 w 58"/>
                    <a:gd name="T15" fmla="*/ 60 h 107"/>
                    <a:gd name="T16" fmla="*/ 57 w 58"/>
                    <a:gd name="T17" fmla="*/ 37 h 107"/>
                    <a:gd name="T18" fmla="*/ 53 w 58"/>
                    <a:gd name="T19" fmla="*/ 19 h 107"/>
                    <a:gd name="T20" fmla="*/ 34 w 58"/>
                    <a:gd name="T21" fmla="*/ 0 h 107"/>
                    <a:gd name="T22" fmla="*/ 19 w 58"/>
                    <a:gd name="T23" fmla="*/ 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4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>
                    <a:gd name="T0" fmla="*/ 15 w 48"/>
                    <a:gd name="T1" fmla="*/ 4 h 83"/>
                    <a:gd name="T2" fmla="*/ 9 w 48"/>
                    <a:gd name="T3" fmla="*/ 20 h 83"/>
                    <a:gd name="T4" fmla="*/ 3 w 48"/>
                    <a:gd name="T5" fmla="*/ 35 h 83"/>
                    <a:gd name="T6" fmla="*/ 0 w 48"/>
                    <a:gd name="T7" fmla="*/ 48 h 83"/>
                    <a:gd name="T8" fmla="*/ 1 w 48"/>
                    <a:gd name="T9" fmla="*/ 63 h 83"/>
                    <a:gd name="T10" fmla="*/ 14 w 48"/>
                    <a:gd name="T11" fmla="*/ 82 h 83"/>
                    <a:gd name="T12" fmla="*/ 32 w 48"/>
                    <a:gd name="T13" fmla="*/ 73 h 83"/>
                    <a:gd name="T14" fmla="*/ 45 w 48"/>
                    <a:gd name="T15" fmla="*/ 46 h 83"/>
                    <a:gd name="T16" fmla="*/ 47 w 48"/>
                    <a:gd name="T17" fmla="*/ 28 h 83"/>
                    <a:gd name="T18" fmla="*/ 43 w 48"/>
                    <a:gd name="T19" fmla="*/ 14 h 83"/>
                    <a:gd name="T20" fmla="*/ 28 w 48"/>
                    <a:gd name="T21" fmla="*/ 0 h 83"/>
                    <a:gd name="T22" fmla="*/ 15 w 48"/>
                    <a:gd name="T23" fmla="*/ 4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5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>
                    <a:gd name="T0" fmla="*/ 18 w 56"/>
                    <a:gd name="T1" fmla="*/ 5 h 93"/>
                    <a:gd name="T2" fmla="*/ 10 w 56"/>
                    <a:gd name="T3" fmla="*/ 22 h 93"/>
                    <a:gd name="T4" fmla="*/ 3 w 56"/>
                    <a:gd name="T5" fmla="*/ 39 h 93"/>
                    <a:gd name="T6" fmla="*/ 0 w 56"/>
                    <a:gd name="T7" fmla="*/ 54 h 93"/>
                    <a:gd name="T8" fmla="*/ 1 w 56"/>
                    <a:gd name="T9" fmla="*/ 71 h 93"/>
                    <a:gd name="T10" fmla="*/ 17 w 56"/>
                    <a:gd name="T11" fmla="*/ 92 h 93"/>
                    <a:gd name="T12" fmla="*/ 37 w 56"/>
                    <a:gd name="T13" fmla="*/ 82 h 93"/>
                    <a:gd name="T14" fmla="*/ 53 w 56"/>
                    <a:gd name="T15" fmla="*/ 52 h 93"/>
                    <a:gd name="T16" fmla="*/ 55 w 56"/>
                    <a:gd name="T17" fmla="*/ 32 h 93"/>
                    <a:gd name="T18" fmla="*/ 51 w 56"/>
                    <a:gd name="T19" fmla="*/ 16 h 93"/>
                    <a:gd name="T20" fmla="*/ 32 w 56"/>
                    <a:gd name="T21" fmla="*/ 0 h 93"/>
                    <a:gd name="T22" fmla="*/ 18 w 56"/>
                    <a:gd name="T23" fmla="*/ 5 h 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3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18444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>
                    <a:gd name="T0" fmla="*/ 90 w 338"/>
                    <a:gd name="T1" fmla="*/ 369 h 633"/>
                    <a:gd name="T2" fmla="*/ 111 w 338"/>
                    <a:gd name="T3" fmla="*/ 321 h 633"/>
                    <a:gd name="T4" fmla="*/ 90 w 338"/>
                    <a:gd name="T5" fmla="*/ 240 h 633"/>
                    <a:gd name="T6" fmla="*/ 64 w 338"/>
                    <a:gd name="T7" fmla="*/ 190 h 633"/>
                    <a:gd name="T8" fmla="*/ 54 w 338"/>
                    <a:gd name="T9" fmla="*/ 132 h 633"/>
                    <a:gd name="T10" fmla="*/ 57 w 338"/>
                    <a:gd name="T11" fmla="*/ 96 h 633"/>
                    <a:gd name="T12" fmla="*/ 63 w 338"/>
                    <a:gd name="T13" fmla="*/ 75 h 633"/>
                    <a:gd name="T14" fmla="*/ 74 w 338"/>
                    <a:gd name="T15" fmla="*/ 42 h 633"/>
                    <a:gd name="T16" fmla="*/ 111 w 338"/>
                    <a:gd name="T17" fmla="*/ 18 h 633"/>
                    <a:gd name="T18" fmla="*/ 148 w 338"/>
                    <a:gd name="T19" fmla="*/ 0 h 633"/>
                    <a:gd name="T20" fmla="*/ 180 w 338"/>
                    <a:gd name="T21" fmla="*/ 0 h 633"/>
                    <a:gd name="T22" fmla="*/ 211 w 338"/>
                    <a:gd name="T23" fmla="*/ 11 h 633"/>
                    <a:gd name="T24" fmla="*/ 232 w 338"/>
                    <a:gd name="T25" fmla="*/ 42 h 633"/>
                    <a:gd name="T26" fmla="*/ 243 w 338"/>
                    <a:gd name="T27" fmla="*/ 64 h 633"/>
                    <a:gd name="T28" fmla="*/ 274 w 338"/>
                    <a:gd name="T29" fmla="*/ 95 h 633"/>
                    <a:gd name="T30" fmla="*/ 295 w 338"/>
                    <a:gd name="T31" fmla="*/ 127 h 633"/>
                    <a:gd name="T32" fmla="*/ 327 w 338"/>
                    <a:gd name="T33" fmla="*/ 158 h 633"/>
                    <a:gd name="T34" fmla="*/ 337 w 338"/>
                    <a:gd name="T35" fmla="*/ 190 h 633"/>
                    <a:gd name="T36" fmla="*/ 337 w 338"/>
                    <a:gd name="T37" fmla="*/ 221 h 633"/>
                    <a:gd name="T38" fmla="*/ 327 w 338"/>
                    <a:gd name="T39" fmla="*/ 243 h 633"/>
                    <a:gd name="T40" fmla="*/ 316 w 338"/>
                    <a:gd name="T41" fmla="*/ 274 h 633"/>
                    <a:gd name="T42" fmla="*/ 295 w 338"/>
                    <a:gd name="T43" fmla="*/ 306 h 633"/>
                    <a:gd name="T44" fmla="*/ 274 w 338"/>
                    <a:gd name="T45" fmla="*/ 337 h 633"/>
                    <a:gd name="T46" fmla="*/ 243 w 338"/>
                    <a:gd name="T47" fmla="*/ 358 h 633"/>
                    <a:gd name="T48" fmla="*/ 232 w 338"/>
                    <a:gd name="T49" fmla="*/ 390 h 633"/>
                    <a:gd name="T50" fmla="*/ 211 w 338"/>
                    <a:gd name="T51" fmla="*/ 421 h 633"/>
                    <a:gd name="T52" fmla="*/ 190 w 338"/>
                    <a:gd name="T53" fmla="*/ 443 h 633"/>
                    <a:gd name="T54" fmla="*/ 180 w 338"/>
                    <a:gd name="T55" fmla="*/ 485 h 633"/>
                    <a:gd name="T56" fmla="*/ 169 w 338"/>
                    <a:gd name="T57" fmla="*/ 516 h 633"/>
                    <a:gd name="T58" fmla="*/ 158 w 338"/>
                    <a:gd name="T59" fmla="*/ 548 h 633"/>
                    <a:gd name="T60" fmla="*/ 137 w 338"/>
                    <a:gd name="T61" fmla="*/ 579 h 633"/>
                    <a:gd name="T62" fmla="*/ 95 w 338"/>
                    <a:gd name="T63" fmla="*/ 611 h 633"/>
                    <a:gd name="T64" fmla="*/ 64 w 338"/>
                    <a:gd name="T65" fmla="*/ 632 h 633"/>
                    <a:gd name="T66" fmla="*/ 32 w 338"/>
                    <a:gd name="T67" fmla="*/ 622 h 633"/>
                    <a:gd name="T68" fmla="*/ 11 w 338"/>
                    <a:gd name="T69" fmla="*/ 600 h 633"/>
                    <a:gd name="T70" fmla="*/ 0 w 338"/>
                    <a:gd name="T71" fmla="*/ 588 h 633"/>
                    <a:gd name="T72" fmla="*/ 0 w 338"/>
                    <a:gd name="T73" fmla="*/ 555 h 633"/>
                    <a:gd name="T74" fmla="*/ 3 w 338"/>
                    <a:gd name="T75" fmla="*/ 519 h 633"/>
                    <a:gd name="T76" fmla="*/ 15 w 338"/>
                    <a:gd name="T77" fmla="*/ 483 h 633"/>
                    <a:gd name="T78" fmla="*/ 24 w 338"/>
                    <a:gd name="T79" fmla="*/ 450 h 633"/>
                    <a:gd name="T80" fmla="*/ 66 w 338"/>
                    <a:gd name="T81" fmla="*/ 408 h 633"/>
                    <a:gd name="T82" fmla="*/ 90 w 338"/>
                    <a:gd name="T83" fmla="*/ 369 h 6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45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Times New Roman" pitchFamily="18" charset="0"/>
                  </a:endParaRPr>
                </a:p>
              </p:txBody>
            </p:sp>
            <p:sp>
              <p:nvSpPr>
                <p:cNvPr id="18446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>
                    <a:gd name="T0" fmla="*/ 6 w 54"/>
                    <a:gd name="T1" fmla="*/ 11 h 135"/>
                    <a:gd name="T2" fmla="*/ 3 w 54"/>
                    <a:gd name="T3" fmla="*/ 37 h 135"/>
                    <a:gd name="T4" fmla="*/ 0 w 54"/>
                    <a:gd name="T5" fmla="*/ 63 h 135"/>
                    <a:gd name="T6" fmla="*/ 0 w 54"/>
                    <a:gd name="T7" fmla="*/ 86 h 135"/>
                    <a:gd name="T8" fmla="*/ 6 w 54"/>
                    <a:gd name="T9" fmla="*/ 108 h 135"/>
                    <a:gd name="T10" fmla="*/ 26 w 54"/>
                    <a:gd name="T11" fmla="*/ 134 h 135"/>
                    <a:gd name="T12" fmla="*/ 45 w 54"/>
                    <a:gd name="T13" fmla="*/ 115 h 135"/>
                    <a:gd name="T14" fmla="*/ 53 w 54"/>
                    <a:gd name="T15" fmla="*/ 67 h 135"/>
                    <a:gd name="T16" fmla="*/ 50 w 54"/>
                    <a:gd name="T17" fmla="*/ 40 h 135"/>
                    <a:gd name="T18" fmla="*/ 42 w 54"/>
                    <a:gd name="T19" fmla="*/ 18 h 135"/>
                    <a:gd name="T20" fmla="*/ 20 w 54"/>
                    <a:gd name="T21" fmla="*/ 0 h 135"/>
                    <a:gd name="T22" fmla="*/ 6 w 54"/>
                    <a:gd name="T23" fmla="*/ 11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47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>
                    <a:gd name="T0" fmla="*/ 19 w 58"/>
                    <a:gd name="T1" fmla="*/ 6 h 107"/>
                    <a:gd name="T2" fmla="*/ 11 w 58"/>
                    <a:gd name="T3" fmla="*/ 26 h 107"/>
                    <a:gd name="T4" fmla="*/ 4 w 58"/>
                    <a:gd name="T5" fmla="*/ 46 h 107"/>
                    <a:gd name="T6" fmla="*/ 0 w 58"/>
                    <a:gd name="T7" fmla="*/ 63 h 107"/>
                    <a:gd name="T8" fmla="*/ 2 w 58"/>
                    <a:gd name="T9" fmla="*/ 82 h 107"/>
                    <a:gd name="T10" fmla="*/ 18 w 58"/>
                    <a:gd name="T11" fmla="*/ 106 h 107"/>
                    <a:gd name="T12" fmla="*/ 39 w 58"/>
                    <a:gd name="T13" fmla="*/ 95 h 107"/>
                    <a:gd name="T14" fmla="*/ 55 w 58"/>
                    <a:gd name="T15" fmla="*/ 60 h 107"/>
                    <a:gd name="T16" fmla="*/ 57 w 58"/>
                    <a:gd name="T17" fmla="*/ 37 h 107"/>
                    <a:gd name="T18" fmla="*/ 53 w 58"/>
                    <a:gd name="T19" fmla="*/ 19 h 107"/>
                    <a:gd name="T20" fmla="*/ 34 w 58"/>
                    <a:gd name="T21" fmla="*/ 0 h 107"/>
                    <a:gd name="T22" fmla="*/ 19 w 58"/>
                    <a:gd name="T23" fmla="*/ 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48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>
                    <a:gd name="T0" fmla="*/ 15 w 48"/>
                    <a:gd name="T1" fmla="*/ 4 h 83"/>
                    <a:gd name="T2" fmla="*/ 9 w 48"/>
                    <a:gd name="T3" fmla="*/ 20 h 83"/>
                    <a:gd name="T4" fmla="*/ 3 w 48"/>
                    <a:gd name="T5" fmla="*/ 35 h 83"/>
                    <a:gd name="T6" fmla="*/ 0 w 48"/>
                    <a:gd name="T7" fmla="*/ 48 h 83"/>
                    <a:gd name="T8" fmla="*/ 1 w 48"/>
                    <a:gd name="T9" fmla="*/ 63 h 83"/>
                    <a:gd name="T10" fmla="*/ 14 w 48"/>
                    <a:gd name="T11" fmla="*/ 82 h 83"/>
                    <a:gd name="T12" fmla="*/ 32 w 48"/>
                    <a:gd name="T13" fmla="*/ 73 h 83"/>
                    <a:gd name="T14" fmla="*/ 45 w 48"/>
                    <a:gd name="T15" fmla="*/ 46 h 83"/>
                    <a:gd name="T16" fmla="*/ 47 w 48"/>
                    <a:gd name="T17" fmla="*/ 28 h 83"/>
                    <a:gd name="T18" fmla="*/ 43 w 48"/>
                    <a:gd name="T19" fmla="*/ 14 h 83"/>
                    <a:gd name="T20" fmla="*/ 28 w 48"/>
                    <a:gd name="T21" fmla="*/ 0 h 83"/>
                    <a:gd name="T22" fmla="*/ 15 w 48"/>
                    <a:gd name="T23" fmla="*/ 4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49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>
                    <a:gd name="T0" fmla="*/ 18 w 56"/>
                    <a:gd name="T1" fmla="*/ 5 h 93"/>
                    <a:gd name="T2" fmla="*/ 10 w 56"/>
                    <a:gd name="T3" fmla="*/ 22 h 93"/>
                    <a:gd name="T4" fmla="*/ 3 w 56"/>
                    <a:gd name="T5" fmla="*/ 39 h 93"/>
                    <a:gd name="T6" fmla="*/ 0 w 56"/>
                    <a:gd name="T7" fmla="*/ 54 h 93"/>
                    <a:gd name="T8" fmla="*/ 1 w 56"/>
                    <a:gd name="T9" fmla="*/ 71 h 93"/>
                    <a:gd name="T10" fmla="*/ 17 w 56"/>
                    <a:gd name="T11" fmla="*/ 92 h 93"/>
                    <a:gd name="T12" fmla="*/ 37 w 56"/>
                    <a:gd name="T13" fmla="*/ 82 h 93"/>
                    <a:gd name="T14" fmla="*/ 53 w 56"/>
                    <a:gd name="T15" fmla="*/ 52 h 93"/>
                    <a:gd name="T16" fmla="*/ 55 w 56"/>
                    <a:gd name="T17" fmla="*/ 32 h 93"/>
                    <a:gd name="T18" fmla="*/ 51 w 56"/>
                    <a:gd name="T19" fmla="*/ 16 h 93"/>
                    <a:gd name="T20" fmla="*/ 32 w 56"/>
                    <a:gd name="T21" fmla="*/ 0 h 93"/>
                    <a:gd name="T22" fmla="*/ 18 w 56"/>
                    <a:gd name="T23" fmla="*/ 5 h 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843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7B6AB6F-74C1-4D3C-AAAD-8AE7587A1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2" r:id="rId1"/>
    <p:sldLayoutId id="2147487983" r:id="rId2"/>
    <p:sldLayoutId id="2147487984" r:id="rId3"/>
    <p:sldLayoutId id="2147487985" r:id="rId4"/>
    <p:sldLayoutId id="2147487986" r:id="rId5"/>
    <p:sldLayoutId id="2147487987" r:id="rId6"/>
    <p:sldLayoutId id="2147487988" r:id="rId7"/>
    <p:sldLayoutId id="2147487989" r:id="rId8"/>
    <p:sldLayoutId id="2147487990" r:id="rId9"/>
    <p:sldLayoutId id="2147487991" r:id="rId10"/>
    <p:sldLayoutId id="2147487992" r:id="rId11"/>
    <p:sldLayoutId id="2147487993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19464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19483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4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6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7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8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9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0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1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2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3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4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5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6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7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8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9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0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501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19502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3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4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5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6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7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8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9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0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1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2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3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4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5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6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7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8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9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465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19466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67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68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69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0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1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2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3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4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5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6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7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8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9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80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81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82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19459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60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602FC2C-250F-40B9-97D5-D2B342CFD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94" r:id="rId1"/>
    <p:sldLayoutId id="2147487714" r:id="rId2"/>
    <p:sldLayoutId id="2147487715" r:id="rId3"/>
    <p:sldLayoutId id="2147487716" r:id="rId4"/>
    <p:sldLayoutId id="2147487717" r:id="rId5"/>
    <p:sldLayoutId id="2147487718" r:id="rId6"/>
    <p:sldLayoutId id="2147487719" r:id="rId7"/>
    <p:sldLayoutId id="2147487720" r:id="rId8"/>
    <p:sldLayoutId id="2147487721" r:id="rId9"/>
    <p:sldLayoutId id="2147487722" r:id="rId10"/>
    <p:sldLayoutId id="214748772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08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85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86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8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2058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2076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07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8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8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8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8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77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78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2059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2060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073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>
                      <a:gd name="T0" fmla="*/ 0 w 1"/>
                      <a:gd name="T1" fmla="*/ 359 h 360"/>
                      <a:gd name="T2" fmla="*/ 0 w 1"/>
                      <a:gd name="T3" fmla="*/ 0 h 3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4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>
                      <a:gd name="T0" fmla="*/ 0 w 180"/>
                      <a:gd name="T1" fmla="*/ 0 h 119"/>
                      <a:gd name="T2" fmla="*/ 17 w 180"/>
                      <a:gd name="T3" fmla="*/ 0 h 119"/>
                      <a:gd name="T4" fmla="*/ 34 w 180"/>
                      <a:gd name="T5" fmla="*/ 0 h 119"/>
                      <a:gd name="T6" fmla="*/ 46 w 180"/>
                      <a:gd name="T7" fmla="*/ 8 h 119"/>
                      <a:gd name="T8" fmla="*/ 57 w 180"/>
                      <a:gd name="T9" fmla="*/ 23 h 119"/>
                      <a:gd name="T10" fmla="*/ 81 w 180"/>
                      <a:gd name="T11" fmla="*/ 31 h 119"/>
                      <a:gd name="T12" fmla="*/ 104 w 180"/>
                      <a:gd name="T13" fmla="*/ 39 h 119"/>
                      <a:gd name="T14" fmla="*/ 127 w 180"/>
                      <a:gd name="T15" fmla="*/ 31 h 119"/>
                      <a:gd name="T16" fmla="*/ 150 w 180"/>
                      <a:gd name="T17" fmla="*/ 23 h 119"/>
                      <a:gd name="T18" fmla="*/ 161 w 180"/>
                      <a:gd name="T19" fmla="*/ 16 h 119"/>
                      <a:gd name="T20" fmla="*/ 179 w 180"/>
                      <a:gd name="T21" fmla="*/ 0 h 119"/>
                      <a:gd name="T22" fmla="*/ 155 w 180"/>
                      <a:gd name="T23" fmla="*/ 47 h 119"/>
                      <a:gd name="T24" fmla="*/ 138 w 180"/>
                      <a:gd name="T25" fmla="*/ 87 h 119"/>
                      <a:gd name="T26" fmla="*/ 115 w 180"/>
                      <a:gd name="T27" fmla="*/ 110 h 119"/>
                      <a:gd name="T28" fmla="*/ 92 w 180"/>
                      <a:gd name="T29" fmla="*/ 118 h 119"/>
                      <a:gd name="T30" fmla="*/ 63 w 180"/>
                      <a:gd name="T31" fmla="*/ 118 h 119"/>
                      <a:gd name="T32" fmla="*/ 46 w 180"/>
                      <a:gd name="T33" fmla="*/ 102 h 119"/>
                      <a:gd name="T34" fmla="*/ 40 w 180"/>
                      <a:gd name="T35" fmla="*/ 102 h 119"/>
                      <a:gd name="T36" fmla="*/ 29 w 180"/>
                      <a:gd name="T37" fmla="*/ 95 h 119"/>
                      <a:gd name="T38" fmla="*/ 17 w 180"/>
                      <a:gd name="T39" fmla="*/ 95 h 119"/>
                      <a:gd name="T40" fmla="*/ 0 w 180"/>
                      <a:gd name="T41" fmla="*/ 95 h 119"/>
                      <a:gd name="T42" fmla="*/ 0 w 180"/>
                      <a:gd name="T43" fmla="*/ 0 h 1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5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>
                      <a:gd name="T0" fmla="*/ 104 w 179"/>
                      <a:gd name="T1" fmla="*/ 121 h 128"/>
                      <a:gd name="T2" fmla="*/ 141 w 179"/>
                      <a:gd name="T3" fmla="*/ 102 h 128"/>
                      <a:gd name="T4" fmla="*/ 166 w 179"/>
                      <a:gd name="T5" fmla="*/ 83 h 128"/>
                      <a:gd name="T6" fmla="*/ 178 w 179"/>
                      <a:gd name="T7" fmla="*/ 58 h 128"/>
                      <a:gd name="T8" fmla="*/ 178 w 179"/>
                      <a:gd name="T9" fmla="*/ 38 h 128"/>
                      <a:gd name="T10" fmla="*/ 166 w 179"/>
                      <a:gd name="T11" fmla="*/ 19 h 128"/>
                      <a:gd name="T12" fmla="*/ 141 w 179"/>
                      <a:gd name="T13" fmla="*/ 6 h 128"/>
                      <a:gd name="T14" fmla="*/ 110 w 179"/>
                      <a:gd name="T15" fmla="*/ 0 h 128"/>
                      <a:gd name="T16" fmla="*/ 74 w 179"/>
                      <a:gd name="T17" fmla="*/ 6 h 128"/>
                      <a:gd name="T18" fmla="*/ 40 w 179"/>
                      <a:gd name="T19" fmla="*/ 22 h 128"/>
                      <a:gd name="T20" fmla="*/ 12 w 179"/>
                      <a:gd name="T21" fmla="*/ 44 h 128"/>
                      <a:gd name="T22" fmla="*/ 0 w 179"/>
                      <a:gd name="T23" fmla="*/ 70 h 128"/>
                      <a:gd name="T24" fmla="*/ 0 w 179"/>
                      <a:gd name="T25" fmla="*/ 89 h 128"/>
                      <a:gd name="T26" fmla="*/ 12 w 179"/>
                      <a:gd name="T27" fmla="*/ 108 h 128"/>
                      <a:gd name="T28" fmla="*/ 37 w 179"/>
                      <a:gd name="T29" fmla="*/ 121 h 128"/>
                      <a:gd name="T30" fmla="*/ 68 w 179"/>
                      <a:gd name="T31" fmla="*/ 127 h 128"/>
                      <a:gd name="T32" fmla="*/ 104 w 179"/>
                      <a:gd name="T33" fmla="*/ 121 h 1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61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2068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>
                      <a:gd name="T0" fmla="*/ 0 w 1"/>
                      <a:gd name="T1" fmla="*/ 349 h 350"/>
                      <a:gd name="T2" fmla="*/ 0 w 1"/>
                      <a:gd name="T3" fmla="*/ 0 h 3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9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>
                      <a:gd name="T0" fmla="*/ 107 w 184"/>
                      <a:gd name="T1" fmla="*/ 117 h 124"/>
                      <a:gd name="T2" fmla="*/ 145 w 184"/>
                      <a:gd name="T3" fmla="*/ 99 h 124"/>
                      <a:gd name="T4" fmla="*/ 170 w 184"/>
                      <a:gd name="T5" fmla="*/ 80 h 124"/>
                      <a:gd name="T6" fmla="*/ 183 w 184"/>
                      <a:gd name="T7" fmla="*/ 56 h 124"/>
                      <a:gd name="T8" fmla="*/ 183 w 184"/>
                      <a:gd name="T9" fmla="*/ 37 h 124"/>
                      <a:gd name="T10" fmla="*/ 170 w 184"/>
                      <a:gd name="T11" fmla="*/ 18 h 124"/>
                      <a:gd name="T12" fmla="*/ 145 w 184"/>
                      <a:gd name="T13" fmla="*/ 6 h 124"/>
                      <a:gd name="T14" fmla="*/ 113 w 184"/>
                      <a:gd name="T15" fmla="*/ 0 h 124"/>
                      <a:gd name="T16" fmla="*/ 76 w 184"/>
                      <a:gd name="T17" fmla="*/ 6 h 124"/>
                      <a:gd name="T18" fmla="*/ 38 w 184"/>
                      <a:gd name="T19" fmla="*/ 24 h 124"/>
                      <a:gd name="T20" fmla="*/ 13 w 184"/>
                      <a:gd name="T21" fmla="*/ 43 h 124"/>
                      <a:gd name="T22" fmla="*/ 0 w 184"/>
                      <a:gd name="T23" fmla="*/ 68 h 124"/>
                      <a:gd name="T24" fmla="*/ 0 w 184"/>
                      <a:gd name="T25" fmla="*/ 86 h 124"/>
                      <a:gd name="T26" fmla="*/ 13 w 184"/>
                      <a:gd name="T27" fmla="*/ 105 h 124"/>
                      <a:gd name="T28" fmla="*/ 38 w 184"/>
                      <a:gd name="T29" fmla="*/ 117 h 124"/>
                      <a:gd name="T30" fmla="*/ 70 w 184"/>
                      <a:gd name="T31" fmla="*/ 123 h 124"/>
                      <a:gd name="T32" fmla="*/ 107 w 184"/>
                      <a:gd name="T33" fmla="*/ 117 h 1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0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>
                      <a:gd name="T0" fmla="*/ 303 w 304"/>
                      <a:gd name="T1" fmla="*/ 115 h 199"/>
                      <a:gd name="T2" fmla="*/ 290 w 304"/>
                      <a:gd name="T3" fmla="*/ 134 h 199"/>
                      <a:gd name="T4" fmla="*/ 270 w 304"/>
                      <a:gd name="T5" fmla="*/ 147 h 199"/>
                      <a:gd name="T6" fmla="*/ 251 w 304"/>
                      <a:gd name="T7" fmla="*/ 153 h 199"/>
                      <a:gd name="T8" fmla="*/ 237 w 304"/>
                      <a:gd name="T9" fmla="*/ 159 h 199"/>
                      <a:gd name="T10" fmla="*/ 197 w 304"/>
                      <a:gd name="T11" fmla="*/ 159 h 199"/>
                      <a:gd name="T12" fmla="*/ 158 w 304"/>
                      <a:gd name="T13" fmla="*/ 159 h 199"/>
                      <a:gd name="T14" fmla="*/ 119 w 304"/>
                      <a:gd name="T15" fmla="*/ 153 h 199"/>
                      <a:gd name="T16" fmla="*/ 79 w 304"/>
                      <a:gd name="T17" fmla="*/ 159 h 199"/>
                      <a:gd name="T18" fmla="*/ 59 w 304"/>
                      <a:gd name="T19" fmla="*/ 159 h 199"/>
                      <a:gd name="T20" fmla="*/ 39 w 304"/>
                      <a:gd name="T21" fmla="*/ 172 h 199"/>
                      <a:gd name="T22" fmla="*/ 20 w 304"/>
                      <a:gd name="T23" fmla="*/ 179 h 199"/>
                      <a:gd name="T24" fmla="*/ 0 w 304"/>
                      <a:gd name="T25" fmla="*/ 198 h 199"/>
                      <a:gd name="T26" fmla="*/ 0 w 304"/>
                      <a:gd name="T27" fmla="*/ 83 h 199"/>
                      <a:gd name="T28" fmla="*/ 20 w 304"/>
                      <a:gd name="T29" fmla="*/ 63 h 199"/>
                      <a:gd name="T30" fmla="*/ 39 w 304"/>
                      <a:gd name="T31" fmla="*/ 51 h 199"/>
                      <a:gd name="T32" fmla="*/ 59 w 304"/>
                      <a:gd name="T33" fmla="*/ 44 h 199"/>
                      <a:gd name="T34" fmla="*/ 79 w 304"/>
                      <a:gd name="T35" fmla="*/ 38 h 199"/>
                      <a:gd name="T36" fmla="*/ 119 w 304"/>
                      <a:gd name="T37" fmla="*/ 38 h 199"/>
                      <a:gd name="T38" fmla="*/ 158 w 304"/>
                      <a:gd name="T39" fmla="*/ 44 h 199"/>
                      <a:gd name="T40" fmla="*/ 197 w 304"/>
                      <a:gd name="T41" fmla="*/ 44 h 199"/>
                      <a:gd name="T42" fmla="*/ 237 w 304"/>
                      <a:gd name="T43" fmla="*/ 38 h 199"/>
                      <a:gd name="T44" fmla="*/ 251 w 304"/>
                      <a:gd name="T45" fmla="*/ 38 h 199"/>
                      <a:gd name="T46" fmla="*/ 270 w 304"/>
                      <a:gd name="T47" fmla="*/ 25 h 199"/>
                      <a:gd name="T48" fmla="*/ 290 w 304"/>
                      <a:gd name="T49" fmla="*/ 19 h 199"/>
                      <a:gd name="T50" fmla="*/ 303 w 304"/>
                      <a:gd name="T51" fmla="*/ 0 h 199"/>
                      <a:gd name="T52" fmla="*/ 303 w 304"/>
                      <a:gd name="T53" fmla="*/ 115 h 19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1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>
                      <a:gd name="T0" fmla="*/ 0 w 1"/>
                      <a:gd name="T1" fmla="*/ 365 h 366"/>
                      <a:gd name="T2" fmla="*/ 0 w 1"/>
                      <a:gd name="T3" fmla="*/ 0 h 36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2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>
                      <a:gd name="T0" fmla="*/ 107 w 183"/>
                      <a:gd name="T1" fmla="*/ 116 h 123"/>
                      <a:gd name="T2" fmla="*/ 144 w 183"/>
                      <a:gd name="T3" fmla="*/ 98 h 123"/>
                      <a:gd name="T4" fmla="*/ 170 w 183"/>
                      <a:gd name="T5" fmla="*/ 80 h 123"/>
                      <a:gd name="T6" fmla="*/ 182 w 183"/>
                      <a:gd name="T7" fmla="*/ 55 h 123"/>
                      <a:gd name="T8" fmla="*/ 182 w 183"/>
                      <a:gd name="T9" fmla="*/ 36 h 123"/>
                      <a:gd name="T10" fmla="*/ 170 w 183"/>
                      <a:gd name="T11" fmla="*/ 18 h 123"/>
                      <a:gd name="T12" fmla="*/ 144 w 183"/>
                      <a:gd name="T13" fmla="*/ 6 h 123"/>
                      <a:gd name="T14" fmla="*/ 113 w 183"/>
                      <a:gd name="T15" fmla="*/ 0 h 123"/>
                      <a:gd name="T16" fmla="*/ 75 w 183"/>
                      <a:gd name="T17" fmla="*/ 6 h 123"/>
                      <a:gd name="T18" fmla="*/ 37 w 183"/>
                      <a:gd name="T19" fmla="*/ 24 h 123"/>
                      <a:gd name="T20" fmla="*/ 12 w 183"/>
                      <a:gd name="T21" fmla="*/ 42 h 123"/>
                      <a:gd name="T22" fmla="*/ 0 w 183"/>
                      <a:gd name="T23" fmla="*/ 67 h 123"/>
                      <a:gd name="T24" fmla="*/ 0 w 183"/>
                      <a:gd name="T25" fmla="*/ 86 h 123"/>
                      <a:gd name="T26" fmla="*/ 12 w 183"/>
                      <a:gd name="T27" fmla="*/ 104 h 123"/>
                      <a:gd name="T28" fmla="*/ 37 w 183"/>
                      <a:gd name="T29" fmla="*/ 116 h 123"/>
                      <a:gd name="T30" fmla="*/ 69 w 183"/>
                      <a:gd name="T31" fmla="*/ 122 h 123"/>
                      <a:gd name="T32" fmla="*/ 107 w 183"/>
                      <a:gd name="T33" fmla="*/ 116 h 12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62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2063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>
                      <a:gd name="T0" fmla="*/ 0 w 1"/>
                      <a:gd name="T1" fmla="*/ 353 h 354"/>
                      <a:gd name="T2" fmla="*/ 0 w 1"/>
                      <a:gd name="T3" fmla="*/ 0 h 3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5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>
                      <a:gd name="T0" fmla="*/ 311 w 312"/>
                      <a:gd name="T1" fmla="*/ 118 h 205"/>
                      <a:gd name="T2" fmla="*/ 298 w 312"/>
                      <a:gd name="T3" fmla="*/ 138 h 205"/>
                      <a:gd name="T4" fmla="*/ 277 w 312"/>
                      <a:gd name="T5" fmla="*/ 151 h 205"/>
                      <a:gd name="T6" fmla="*/ 257 w 312"/>
                      <a:gd name="T7" fmla="*/ 158 h 205"/>
                      <a:gd name="T8" fmla="*/ 244 w 312"/>
                      <a:gd name="T9" fmla="*/ 164 h 205"/>
                      <a:gd name="T10" fmla="*/ 203 w 312"/>
                      <a:gd name="T11" fmla="*/ 164 h 205"/>
                      <a:gd name="T12" fmla="*/ 162 w 312"/>
                      <a:gd name="T13" fmla="*/ 164 h 205"/>
                      <a:gd name="T14" fmla="*/ 122 w 312"/>
                      <a:gd name="T15" fmla="*/ 158 h 205"/>
                      <a:gd name="T16" fmla="*/ 81 w 312"/>
                      <a:gd name="T17" fmla="*/ 164 h 205"/>
                      <a:gd name="T18" fmla="*/ 61 w 312"/>
                      <a:gd name="T19" fmla="*/ 164 h 205"/>
                      <a:gd name="T20" fmla="*/ 40 w 312"/>
                      <a:gd name="T21" fmla="*/ 177 h 205"/>
                      <a:gd name="T22" fmla="*/ 20 w 312"/>
                      <a:gd name="T23" fmla="*/ 184 h 205"/>
                      <a:gd name="T24" fmla="*/ 0 w 312"/>
                      <a:gd name="T25" fmla="*/ 204 h 205"/>
                      <a:gd name="T26" fmla="*/ 0 w 312"/>
                      <a:gd name="T27" fmla="*/ 86 h 205"/>
                      <a:gd name="T28" fmla="*/ 20 w 312"/>
                      <a:gd name="T29" fmla="*/ 65 h 205"/>
                      <a:gd name="T30" fmla="*/ 40 w 312"/>
                      <a:gd name="T31" fmla="*/ 52 h 205"/>
                      <a:gd name="T32" fmla="*/ 61 w 312"/>
                      <a:gd name="T33" fmla="*/ 46 h 205"/>
                      <a:gd name="T34" fmla="*/ 81 w 312"/>
                      <a:gd name="T35" fmla="*/ 39 h 205"/>
                      <a:gd name="T36" fmla="*/ 122 w 312"/>
                      <a:gd name="T37" fmla="*/ 39 h 205"/>
                      <a:gd name="T38" fmla="*/ 162 w 312"/>
                      <a:gd name="T39" fmla="*/ 46 h 205"/>
                      <a:gd name="T40" fmla="*/ 203 w 312"/>
                      <a:gd name="T41" fmla="*/ 46 h 205"/>
                      <a:gd name="T42" fmla="*/ 244 w 312"/>
                      <a:gd name="T43" fmla="*/ 39 h 205"/>
                      <a:gd name="T44" fmla="*/ 257 w 312"/>
                      <a:gd name="T45" fmla="*/ 39 h 205"/>
                      <a:gd name="T46" fmla="*/ 277 w 312"/>
                      <a:gd name="T47" fmla="*/ 26 h 205"/>
                      <a:gd name="T48" fmla="*/ 298 w 312"/>
                      <a:gd name="T49" fmla="*/ 20 h 205"/>
                      <a:gd name="T50" fmla="*/ 311 w 312"/>
                      <a:gd name="T51" fmla="*/ 0 h 205"/>
                      <a:gd name="T52" fmla="*/ 311 w 312"/>
                      <a:gd name="T53" fmla="*/ 118 h 20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>
                      <a:gd name="T0" fmla="*/ 0 w 1"/>
                      <a:gd name="T1" fmla="*/ 363 h 364"/>
                      <a:gd name="T2" fmla="*/ 0 w 1"/>
                      <a:gd name="T3" fmla="*/ 0 h 36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7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AA425A6-8654-418A-A6A2-19D75A4BB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17" r:id="rId1"/>
    <p:sldLayoutId id="2147487818" r:id="rId2"/>
    <p:sldLayoutId id="2147487819" r:id="rId3"/>
    <p:sldLayoutId id="2147487820" r:id="rId4"/>
    <p:sldLayoutId id="2147487821" r:id="rId5"/>
    <p:sldLayoutId id="2147487822" r:id="rId6"/>
    <p:sldLayoutId id="2147487823" r:id="rId7"/>
    <p:sldLayoutId id="2147487824" r:id="rId8"/>
    <p:sldLayoutId id="2147487825" r:id="rId9"/>
    <p:sldLayoutId id="2147487826" r:id="rId10"/>
    <p:sldLayoutId id="2147487827" r:id="rId11"/>
    <p:sldLayoutId id="2147487828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3" grpId="0"/>
      <p:bldP spid="1744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491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493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496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498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00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04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06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10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13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15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2052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88257A1-C67E-46F1-AFDD-DC4196D92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95" r:id="rId1"/>
    <p:sldLayoutId id="2147487996" r:id="rId2"/>
    <p:sldLayoutId id="2147487997" r:id="rId3"/>
    <p:sldLayoutId id="2147487998" r:id="rId4"/>
    <p:sldLayoutId id="2147487999" r:id="rId5"/>
    <p:sldLayoutId id="2147488000" r:id="rId6"/>
    <p:sldLayoutId id="2147488001" r:id="rId7"/>
    <p:sldLayoutId id="2147488002" r:id="rId8"/>
    <p:sldLayoutId id="2147488003" r:id="rId9"/>
    <p:sldLayoutId id="2147488004" r:id="rId10"/>
    <p:sldLayoutId id="2147488005" r:id="rId11"/>
    <p:sldLayoutId id="2147488006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6" grpId="0"/>
      <p:bldP spid="12906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8C23846-4004-461E-BB9D-44427486B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07" r:id="rId1"/>
    <p:sldLayoutId id="2147488008" r:id="rId2"/>
    <p:sldLayoutId id="2147488009" r:id="rId3"/>
    <p:sldLayoutId id="2147488010" r:id="rId4"/>
    <p:sldLayoutId id="2147488011" r:id="rId5"/>
    <p:sldLayoutId id="2147488012" r:id="rId6"/>
    <p:sldLayoutId id="2147488013" r:id="rId7"/>
    <p:sldLayoutId id="2147488014" r:id="rId8"/>
    <p:sldLayoutId id="2147488015" r:id="rId9"/>
    <p:sldLayoutId id="2147488016" r:id="rId10"/>
    <p:sldLayoutId id="2147488017" r:id="rId11"/>
    <p:sldLayoutId id="2147488018" r:id="rId12"/>
    <p:sldLayoutId id="2147488019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53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20E56D0-3DEF-4EE6-AFD0-6907448D8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20" r:id="rId1"/>
    <p:sldLayoutId id="2147487724" r:id="rId2"/>
    <p:sldLayoutId id="2147487725" r:id="rId3"/>
    <p:sldLayoutId id="2147487726" r:id="rId4"/>
    <p:sldLayoutId id="2147487727" r:id="rId5"/>
    <p:sldLayoutId id="2147487728" r:id="rId6"/>
    <p:sldLayoutId id="2147487729" r:id="rId7"/>
    <p:sldLayoutId id="2147487730" r:id="rId8"/>
    <p:sldLayoutId id="2147487731" r:id="rId9"/>
    <p:sldLayoutId id="2147487732" r:id="rId10"/>
    <p:sldLayoutId id="214748773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8CE67-7883-4F05-BCCF-2CF88E313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1" r:id="rId1"/>
    <p:sldLayoutId id="2147488022" r:id="rId2"/>
    <p:sldLayoutId id="2147488023" r:id="rId3"/>
    <p:sldLayoutId id="2147488024" r:id="rId4"/>
    <p:sldLayoutId id="2147488025" r:id="rId5"/>
    <p:sldLayoutId id="2147488026" r:id="rId6"/>
    <p:sldLayoutId id="2147488027" r:id="rId7"/>
    <p:sldLayoutId id="2147488028" r:id="rId8"/>
    <p:sldLayoutId id="2147488029" r:id="rId9"/>
    <p:sldLayoutId id="2147488030" r:id="rId10"/>
    <p:sldLayoutId id="2147488031" r:id="rId11"/>
    <p:sldLayoutId id="2147488032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58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9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FD56C24-5060-40D8-B217-14B632FDA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33" r:id="rId1"/>
    <p:sldLayoutId id="2147488034" r:id="rId2"/>
    <p:sldLayoutId id="2147488035" r:id="rId3"/>
    <p:sldLayoutId id="2147488036" r:id="rId4"/>
    <p:sldLayoutId id="2147488037" r:id="rId5"/>
    <p:sldLayoutId id="2147488038" r:id="rId6"/>
    <p:sldLayoutId id="2147488039" r:id="rId7"/>
    <p:sldLayoutId id="2147488040" r:id="rId8"/>
    <p:sldLayoutId id="2147488041" r:id="rId9"/>
    <p:sldLayoutId id="2147488042" r:id="rId10"/>
    <p:sldLayoutId id="214748804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A0555ACA-D339-47D7-9F41-64B33C8E4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560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561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2561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560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4" r:id="rId1"/>
    <p:sldLayoutId id="2147487734" r:id="rId2"/>
    <p:sldLayoutId id="2147487735" r:id="rId3"/>
    <p:sldLayoutId id="2147487736" r:id="rId4"/>
    <p:sldLayoutId id="2147487737" r:id="rId5"/>
    <p:sldLayoutId id="2147487738" r:id="rId6"/>
    <p:sldLayoutId id="2147487739" r:id="rId7"/>
    <p:sldLayoutId id="2147487740" r:id="rId8"/>
    <p:sldLayoutId id="2147487741" r:id="rId9"/>
    <p:sldLayoutId id="2147487742" r:id="rId10"/>
    <p:sldLayoutId id="214748774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66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266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7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6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6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07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6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266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66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6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66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66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66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66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</p:grpSp>
      <p:sp>
        <p:nvSpPr>
          <p:cNvPr id="307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61CFB78-28A0-4091-8166-E5E1E384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45" r:id="rId1"/>
    <p:sldLayoutId id="2147487744" r:id="rId2"/>
    <p:sldLayoutId id="2147487745" r:id="rId3"/>
    <p:sldLayoutId id="2147487746" r:id="rId4"/>
    <p:sldLayoutId id="2147487747" r:id="rId5"/>
    <p:sldLayoutId id="2147487748" r:id="rId6"/>
    <p:sldLayoutId id="2147487749" r:id="rId7"/>
    <p:sldLayoutId id="2147487750" r:id="rId8"/>
    <p:sldLayoutId id="2147487751" r:id="rId9"/>
    <p:sldLayoutId id="2147487752" r:id="rId10"/>
    <p:sldLayoutId id="214748775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0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0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0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7" grpId="0"/>
      <p:bldP spid="3078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0FE8E510-5178-491D-9FC5-ACF1907F0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76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76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76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76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276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76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76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276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76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6" r:id="rId1"/>
    <p:sldLayoutId id="2147487754" r:id="rId2"/>
    <p:sldLayoutId id="2147487755" r:id="rId3"/>
    <p:sldLayoutId id="2147487756" r:id="rId4"/>
    <p:sldLayoutId id="2147487757" r:id="rId5"/>
    <p:sldLayoutId id="2147487758" r:id="rId6"/>
    <p:sldLayoutId id="2147487759" r:id="rId7"/>
    <p:sldLayoutId id="2147487760" r:id="rId8"/>
    <p:sldLayoutId id="2147487761" r:id="rId9"/>
    <p:sldLayoutId id="2147487762" r:id="rId10"/>
    <p:sldLayoutId id="214748776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8680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28681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  <a:cs typeface="+mn-cs"/>
              </a:endParaRPr>
            </a:p>
          </p:txBody>
        </p:sp>
        <p:grpSp>
          <p:nvGrpSpPr>
            <p:cNvPr id="2868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869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287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87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873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72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3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15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72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8727" name="Freeform 13"/>
                  <p:cNvSpPr>
                    <a:spLocks/>
                  </p:cNvSpPr>
                  <p:nvPr/>
                </p:nvSpPr>
                <p:spPr bwMode="auto">
                  <a:xfrm>
                    <a:off x="2658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728" name="Freeform 14"/>
                  <p:cNvSpPr>
                    <a:spLocks/>
                  </p:cNvSpPr>
                  <p:nvPr/>
                </p:nvSpPr>
                <p:spPr bwMode="auto">
                  <a:xfrm>
                    <a:off x="2726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729" name="Freeform 15"/>
                  <p:cNvSpPr>
                    <a:spLocks/>
                  </p:cNvSpPr>
                  <p:nvPr/>
                </p:nvSpPr>
                <p:spPr bwMode="auto">
                  <a:xfrm>
                    <a:off x="2473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73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73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2871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2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2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2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2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2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869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869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9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9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868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9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68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69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829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69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867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6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300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00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00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C424FAA-4220-4F36-8928-0DD094696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7" r:id="rId1"/>
    <p:sldLayoutId id="2147487764" r:id="rId2"/>
    <p:sldLayoutId id="2147487765" r:id="rId3"/>
    <p:sldLayoutId id="2147487766" r:id="rId4"/>
    <p:sldLayoutId id="2147487767" r:id="rId5"/>
    <p:sldLayoutId id="2147487768" r:id="rId6"/>
    <p:sldLayoutId id="2147487769" r:id="rId7"/>
    <p:sldLayoutId id="2147487770" r:id="rId8"/>
    <p:sldLayoutId id="2147487771" r:id="rId9"/>
    <p:sldLayoutId id="2147487772" r:id="rId10"/>
    <p:sldLayoutId id="214748777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F83A8E0-D5D6-4AC6-BB9E-8B506FB5D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4" r:id="rId1"/>
    <p:sldLayoutId id="2147487775" r:id="rId2"/>
    <p:sldLayoutId id="2147487776" r:id="rId3"/>
    <p:sldLayoutId id="2147487777" r:id="rId4"/>
    <p:sldLayoutId id="2147487778" r:id="rId5"/>
    <p:sldLayoutId id="2147487779" r:id="rId6"/>
    <p:sldLayoutId id="2147487780" r:id="rId7"/>
    <p:sldLayoutId id="2147487781" r:id="rId8"/>
    <p:sldLayoutId id="2147487782" r:id="rId9"/>
    <p:sldLayoutId id="2147487783" r:id="rId10"/>
    <p:sldLayoutId id="2147487784" r:id="rId11"/>
    <p:sldLayoutId id="2147487785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 useBgFill="1">
          <p:nvSpPr>
            <p:cNvPr id="3081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082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3083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4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5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6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7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8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9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0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1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2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3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4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5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6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7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E2F429C-CC22-49E8-ADC9-56567283E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29" r:id="rId1"/>
    <p:sldLayoutId id="2147487830" r:id="rId2"/>
    <p:sldLayoutId id="2147487831" r:id="rId3"/>
    <p:sldLayoutId id="2147487832" r:id="rId4"/>
    <p:sldLayoutId id="2147487833" r:id="rId5"/>
    <p:sldLayoutId id="2147487834" r:id="rId6"/>
    <p:sldLayoutId id="2147487835" r:id="rId7"/>
    <p:sldLayoutId id="2147487836" r:id="rId8"/>
    <p:sldLayoutId id="2147487837" r:id="rId9"/>
    <p:sldLayoutId id="2147487838" r:id="rId10"/>
    <p:sldLayoutId id="2147487839" r:id="rId11"/>
    <p:sldLayoutId id="2147487840" r:id="rId12"/>
    <p:sldLayoutId id="2147487841" r:id="rId13"/>
    <p:sldLayoutId id="2147487842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/>
      <p:bldP spid="3995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10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29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0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1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2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3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10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0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36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7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8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9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10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41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10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43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10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45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46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47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10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7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03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03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5C851266-FE1E-4A7A-A400-C9CA2436A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103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48" r:id="rId1"/>
    <p:sldLayoutId id="2147487786" r:id="rId2"/>
    <p:sldLayoutId id="2147487787" r:id="rId3"/>
    <p:sldLayoutId id="2147487788" r:id="rId4"/>
    <p:sldLayoutId id="2147487789" r:id="rId5"/>
    <p:sldLayoutId id="2147487790" r:id="rId6"/>
    <p:sldLayoutId id="2147487791" r:id="rId7"/>
    <p:sldLayoutId id="2147487792" r:id="rId8"/>
    <p:sldLayoutId id="2147487793" r:id="rId9"/>
    <p:sldLayoutId id="2147487794" r:id="rId10"/>
    <p:sldLayoutId id="214748779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2" grpId="0"/>
      <p:bldP spid="17103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FB7C3E47-CDBD-44E3-A9DF-A008CDB314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317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9" r:id="rId1"/>
    <p:sldLayoutId id="2147487796" r:id="rId2"/>
    <p:sldLayoutId id="2147487797" r:id="rId3"/>
    <p:sldLayoutId id="2147487798" r:id="rId4"/>
    <p:sldLayoutId id="2147487799" r:id="rId5"/>
    <p:sldLayoutId id="2147487800" r:id="rId6"/>
    <p:sldLayoutId id="2147487801" r:id="rId7"/>
    <p:sldLayoutId id="2147487802" r:id="rId8"/>
    <p:sldLayoutId id="2147487803" r:id="rId9"/>
    <p:sldLayoutId id="2147487804" r:id="rId10"/>
    <p:sldLayoutId id="214748780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7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7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7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7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7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7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7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7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7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7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26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3277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26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9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9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9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9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3280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29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29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29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29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29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280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282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2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0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31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1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1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1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1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1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2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2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2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132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807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8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9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811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2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3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C1F9821-6314-4141-823D-D03580265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3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50" r:id="rId1"/>
    <p:sldLayoutId id="2147488051" r:id="rId2"/>
    <p:sldLayoutId id="2147488052" r:id="rId3"/>
    <p:sldLayoutId id="2147488053" r:id="rId4"/>
    <p:sldLayoutId id="2147488054" r:id="rId5"/>
    <p:sldLayoutId id="2147488055" r:id="rId6"/>
    <p:sldLayoutId id="2147488056" r:id="rId7"/>
    <p:sldLayoutId id="2147488057" r:id="rId8"/>
    <p:sldLayoutId id="2147488058" r:id="rId9"/>
    <p:sldLayoutId id="2147488059" r:id="rId10"/>
    <p:sldLayoutId id="2147488060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1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1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1" grpId="0"/>
      <p:bldP spid="1133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 descr="Firelight conten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02025303-C140-4A51-B555-D35AD214F6E3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04AF79C1-DE72-485C-BC0B-95AE54AFE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061" r:id="rId1"/>
    <p:sldLayoutId id="2147488062" r:id="rId2"/>
    <p:sldLayoutId id="2147488063" r:id="rId3"/>
    <p:sldLayoutId id="2147488064" r:id="rId4"/>
    <p:sldLayoutId id="2147488065" r:id="rId5"/>
    <p:sldLayoutId id="2147488066" r:id="rId6"/>
    <p:sldLayoutId id="2147488067" r:id="rId7"/>
    <p:sldLayoutId id="2147488068" r:id="rId8"/>
    <p:sldLayoutId id="2147488069" r:id="rId9"/>
    <p:sldLayoutId id="2147488070" r:id="rId10"/>
    <p:sldLayoutId id="2147488071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7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2AEDE5E-7145-4245-B1B6-B6B73620B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43" r:id="rId1"/>
    <p:sldLayoutId id="2147487844" r:id="rId2"/>
    <p:sldLayoutId id="2147487845" r:id="rId3"/>
    <p:sldLayoutId id="2147487846" r:id="rId4"/>
    <p:sldLayoutId id="2147487847" r:id="rId5"/>
    <p:sldLayoutId id="2147487848" r:id="rId6"/>
    <p:sldLayoutId id="2147487849" r:id="rId7"/>
    <p:sldLayoutId id="2147487850" r:id="rId8"/>
    <p:sldLayoutId id="2147487851" r:id="rId9"/>
    <p:sldLayoutId id="2147487852" r:id="rId10"/>
    <p:sldLayoutId id="2147487853" r:id="rId11"/>
    <p:sldLayoutId id="2147487854" r:id="rId12"/>
    <p:sldLayoutId id="2147487855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100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5142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6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5137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56" r:id="rId1"/>
    <p:sldLayoutId id="2147487857" r:id="rId2"/>
    <p:sldLayoutId id="2147487858" r:id="rId3"/>
    <p:sldLayoutId id="2147487859" r:id="rId4"/>
    <p:sldLayoutId id="2147487860" r:id="rId5"/>
    <p:sldLayoutId id="2147487861" r:id="rId6"/>
    <p:sldLayoutId id="2147487862" r:id="rId7"/>
    <p:sldLayoutId id="2147487863" r:id="rId8"/>
    <p:sldLayoutId id="2147487864" r:id="rId9"/>
    <p:sldLayoutId id="2147487865" r:id="rId10"/>
    <p:sldLayoutId id="2147487866" r:id="rId11"/>
    <p:sldLayoutId id="2147487867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6168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>
                  <a:gd name="T0" fmla="*/ 167 w 5221"/>
                  <a:gd name="T1" fmla="*/ 8 h 85"/>
                  <a:gd name="T2" fmla="*/ 355 w 5221"/>
                  <a:gd name="T3" fmla="*/ 16 h 85"/>
                  <a:gd name="T4" fmla="*/ 491 w 5221"/>
                  <a:gd name="T5" fmla="*/ 33 h 85"/>
                  <a:gd name="T6" fmla="*/ 731 w 5221"/>
                  <a:gd name="T7" fmla="*/ 33 h 85"/>
                  <a:gd name="T8" fmla="*/ 950 w 5221"/>
                  <a:gd name="T9" fmla="*/ 33 h 85"/>
                  <a:gd name="T10" fmla="*/ 1137 w 5221"/>
                  <a:gd name="T11" fmla="*/ 0 h 85"/>
                  <a:gd name="T12" fmla="*/ 1336 w 5221"/>
                  <a:gd name="T13" fmla="*/ 8 h 85"/>
                  <a:gd name="T14" fmla="*/ 1545 w 5221"/>
                  <a:gd name="T15" fmla="*/ 25 h 85"/>
                  <a:gd name="T16" fmla="*/ 1733 w 5221"/>
                  <a:gd name="T17" fmla="*/ 25 h 85"/>
                  <a:gd name="T18" fmla="*/ 1984 w 5221"/>
                  <a:gd name="T19" fmla="*/ 25 h 85"/>
                  <a:gd name="T20" fmla="*/ 2234 w 5221"/>
                  <a:gd name="T21" fmla="*/ 25 h 85"/>
                  <a:gd name="T22" fmla="*/ 2464 w 5221"/>
                  <a:gd name="T23" fmla="*/ 25 h 85"/>
                  <a:gd name="T24" fmla="*/ 2651 w 5221"/>
                  <a:gd name="T25" fmla="*/ 25 h 85"/>
                  <a:gd name="T26" fmla="*/ 2819 w 5221"/>
                  <a:gd name="T27" fmla="*/ 25 h 85"/>
                  <a:gd name="T28" fmla="*/ 3038 w 5221"/>
                  <a:gd name="T29" fmla="*/ 33 h 85"/>
                  <a:gd name="T30" fmla="*/ 3152 w 5221"/>
                  <a:gd name="T31" fmla="*/ 59 h 85"/>
                  <a:gd name="T32" fmla="*/ 3320 w 5221"/>
                  <a:gd name="T33" fmla="*/ 50 h 85"/>
                  <a:gd name="T34" fmla="*/ 3643 w 5221"/>
                  <a:gd name="T35" fmla="*/ 50 h 85"/>
                  <a:gd name="T36" fmla="*/ 3832 w 5221"/>
                  <a:gd name="T37" fmla="*/ 25 h 85"/>
                  <a:gd name="T38" fmla="*/ 3987 w 5221"/>
                  <a:gd name="T39" fmla="*/ 8 h 85"/>
                  <a:gd name="T40" fmla="*/ 4227 w 5221"/>
                  <a:gd name="T41" fmla="*/ 8 h 85"/>
                  <a:gd name="T42" fmla="*/ 4437 w 5221"/>
                  <a:gd name="T43" fmla="*/ 33 h 85"/>
                  <a:gd name="T44" fmla="*/ 4687 w 5221"/>
                  <a:gd name="T45" fmla="*/ 33 h 85"/>
                  <a:gd name="T46" fmla="*/ 4834 w 5221"/>
                  <a:gd name="T47" fmla="*/ 33 h 85"/>
                  <a:gd name="T48" fmla="*/ 5074 w 5221"/>
                  <a:gd name="T49" fmla="*/ 33 h 85"/>
                  <a:gd name="T50" fmla="*/ 5199 w 5221"/>
                  <a:gd name="T51" fmla="*/ 76 h 85"/>
                  <a:gd name="T52" fmla="*/ 4938 w 5221"/>
                  <a:gd name="T53" fmla="*/ 67 h 85"/>
                  <a:gd name="T54" fmla="*/ 4719 w 5221"/>
                  <a:gd name="T55" fmla="*/ 67 h 85"/>
                  <a:gd name="T56" fmla="*/ 4499 w 5221"/>
                  <a:gd name="T57" fmla="*/ 76 h 85"/>
                  <a:gd name="T58" fmla="*/ 4312 w 5221"/>
                  <a:gd name="T59" fmla="*/ 84 h 85"/>
                  <a:gd name="T60" fmla="*/ 4029 w 5221"/>
                  <a:gd name="T61" fmla="*/ 76 h 85"/>
                  <a:gd name="T62" fmla="*/ 3821 w 5221"/>
                  <a:gd name="T63" fmla="*/ 59 h 85"/>
                  <a:gd name="T64" fmla="*/ 3612 w 5221"/>
                  <a:gd name="T65" fmla="*/ 59 h 85"/>
                  <a:gd name="T66" fmla="*/ 3456 w 5221"/>
                  <a:gd name="T67" fmla="*/ 76 h 85"/>
                  <a:gd name="T68" fmla="*/ 3205 w 5221"/>
                  <a:gd name="T69" fmla="*/ 84 h 85"/>
                  <a:gd name="T70" fmla="*/ 2944 w 5221"/>
                  <a:gd name="T71" fmla="*/ 76 h 85"/>
                  <a:gd name="T72" fmla="*/ 2651 w 5221"/>
                  <a:gd name="T73" fmla="*/ 84 h 85"/>
                  <a:gd name="T74" fmla="*/ 2432 w 5221"/>
                  <a:gd name="T75" fmla="*/ 76 h 85"/>
                  <a:gd name="T76" fmla="*/ 2192 w 5221"/>
                  <a:gd name="T77" fmla="*/ 76 h 85"/>
                  <a:gd name="T78" fmla="*/ 2014 w 5221"/>
                  <a:gd name="T79" fmla="*/ 59 h 85"/>
                  <a:gd name="T80" fmla="*/ 1837 w 5221"/>
                  <a:gd name="T81" fmla="*/ 67 h 85"/>
                  <a:gd name="T82" fmla="*/ 1628 w 5221"/>
                  <a:gd name="T83" fmla="*/ 76 h 85"/>
                  <a:gd name="T84" fmla="*/ 1451 w 5221"/>
                  <a:gd name="T85" fmla="*/ 59 h 85"/>
                  <a:gd name="T86" fmla="*/ 1211 w 5221"/>
                  <a:gd name="T87" fmla="*/ 59 h 85"/>
                  <a:gd name="T88" fmla="*/ 876 w 5221"/>
                  <a:gd name="T89" fmla="*/ 67 h 85"/>
                  <a:gd name="T90" fmla="*/ 668 w 5221"/>
                  <a:gd name="T91" fmla="*/ 59 h 85"/>
                  <a:gd name="T92" fmla="*/ 521 w 5221"/>
                  <a:gd name="T93" fmla="*/ 42 h 85"/>
                  <a:gd name="T94" fmla="*/ 324 w 5221"/>
                  <a:gd name="T95" fmla="*/ 50 h 85"/>
                  <a:gd name="T96" fmla="*/ 135 w 5221"/>
                  <a:gd name="T97" fmla="*/ 50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>
                  <a:gd name="T0" fmla="*/ 167 w 5221"/>
                  <a:gd name="T1" fmla="*/ 8 h 85"/>
                  <a:gd name="T2" fmla="*/ 355 w 5221"/>
                  <a:gd name="T3" fmla="*/ 16 h 85"/>
                  <a:gd name="T4" fmla="*/ 491 w 5221"/>
                  <a:gd name="T5" fmla="*/ 33 h 85"/>
                  <a:gd name="T6" fmla="*/ 731 w 5221"/>
                  <a:gd name="T7" fmla="*/ 33 h 85"/>
                  <a:gd name="T8" fmla="*/ 950 w 5221"/>
                  <a:gd name="T9" fmla="*/ 33 h 85"/>
                  <a:gd name="T10" fmla="*/ 1137 w 5221"/>
                  <a:gd name="T11" fmla="*/ 0 h 85"/>
                  <a:gd name="T12" fmla="*/ 1336 w 5221"/>
                  <a:gd name="T13" fmla="*/ 8 h 85"/>
                  <a:gd name="T14" fmla="*/ 1545 w 5221"/>
                  <a:gd name="T15" fmla="*/ 25 h 85"/>
                  <a:gd name="T16" fmla="*/ 1733 w 5221"/>
                  <a:gd name="T17" fmla="*/ 25 h 85"/>
                  <a:gd name="T18" fmla="*/ 1984 w 5221"/>
                  <a:gd name="T19" fmla="*/ 25 h 85"/>
                  <a:gd name="T20" fmla="*/ 2234 w 5221"/>
                  <a:gd name="T21" fmla="*/ 25 h 85"/>
                  <a:gd name="T22" fmla="*/ 2464 w 5221"/>
                  <a:gd name="T23" fmla="*/ 25 h 85"/>
                  <a:gd name="T24" fmla="*/ 2651 w 5221"/>
                  <a:gd name="T25" fmla="*/ 25 h 85"/>
                  <a:gd name="T26" fmla="*/ 2819 w 5221"/>
                  <a:gd name="T27" fmla="*/ 25 h 85"/>
                  <a:gd name="T28" fmla="*/ 3038 w 5221"/>
                  <a:gd name="T29" fmla="*/ 33 h 85"/>
                  <a:gd name="T30" fmla="*/ 3152 w 5221"/>
                  <a:gd name="T31" fmla="*/ 59 h 85"/>
                  <a:gd name="T32" fmla="*/ 3320 w 5221"/>
                  <a:gd name="T33" fmla="*/ 50 h 85"/>
                  <a:gd name="T34" fmla="*/ 3643 w 5221"/>
                  <a:gd name="T35" fmla="*/ 50 h 85"/>
                  <a:gd name="T36" fmla="*/ 3832 w 5221"/>
                  <a:gd name="T37" fmla="*/ 25 h 85"/>
                  <a:gd name="T38" fmla="*/ 3987 w 5221"/>
                  <a:gd name="T39" fmla="*/ 8 h 85"/>
                  <a:gd name="T40" fmla="*/ 4227 w 5221"/>
                  <a:gd name="T41" fmla="*/ 8 h 85"/>
                  <a:gd name="T42" fmla="*/ 4437 w 5221"/>
                  <a:gd name="T43" fmla="*/ 33 h 85"/>
                  <a:gd name="T44" fmla="*/ 4687 w 5221"/>
                  <a:gd name="T45" fmla="*/ 33 h 85"/>
                  <a:gd name="T46" fmla="*/ 4834 w 5221"/>
                  <a:gd name="T47" fmla="*/ 33 h 85"/>
                  <a:gd name="T48" fmla="*/ 5074 w 5221"/>
                  <a:gd name="T49" fmla="*/ 33 h 85"/>
                  <a:gd name="T50" fmla="*/ 5199 w 5221"/>
                  <a:gd name="T51" fmla="*/ 76 h 85"/>
                  <a:gd name="T52" fmla="*/ 4938 w 5221"/>
                  <a:gd name="T53" fmla="*/ 67 h 85"/>
                  <a:gd name="T54" fmla="*/ 4719 w 5221"/>
                  <a:gd name="T55" fmla="*/ 67 h 85"/>
                  <a:gd name="T56" fmla="*/ 4499 w 5221"/>
                  <a:gd name="T57" fmla="*/ 76 h 85"/>
                  <a:gd name="T58" fmla="*/ 4312 w 5221"/>
                  <a:gd name="T59" fmla="*/ 84 h 85"/>
                  <a:gd name="T60" fmla="*/ 4029 w 5221"/>
                  <a:gd name="T61" fmla="*/ 76 h 85"/>
                  <a:gd name="T62" fmla="*/ 3821 w 5221"/>
                  <a:gd name="T63" fmla="*/ 59 h 85"/>
                  <a:gd name="T64" fmla="*/ 3612 w 5221"/>
                  <a:gd name="T65" fmla="*/ 59 h 85"/>
                  <a:gd name="T66" fmla="*/ 3456 w 5221"/>
                  <a:gd name="T67" fmla="*/ 76 h 85"/>
                  <a:gd name="T68" fmla="*/ 3205 w 5221"/>
                  <a:gd name="T69" fmla="*/ 84 h 85"/>
                  <a:gd name="T70" fmla="*/ 2944 w 5221"/>
                  <a:gd name="T71" fmla="*/ 76 h 85"/>
                  <a:gd name="T72" fmla="*/ 2651 w 5221"/>
                  <a:gd name="T73" fmla="*/ 84 h 85"/>
                  <a:gd name="T74" fmla="*/ 2432 w 5221"/>
                  <a:gd name="T75" fmla="*/ 76 h 85"/>
                  <a:gd name="T76" fmla="*/ 2192 w 5221"/>
                  <a:gd name="T77" fmla="*/ 76 h 85"/>
                  <a:gd name="T78" fmla="*/ 2014 w 5221"/>
                  <a:gd name="T79" fmla="*/ 59 h 85"/>
                  <a:gd name="T80" fmla="*/ 1837 w 5221"/>
                  <a:gd name="T81" fmla="*/ 67 h 85"/>
                  <a:gd name="T82" fmla="*/ 1628 w 5221"/>
                  <a:gd name="T83" fmla="*/ 76 h 85"/>
                  <a:gd name="T84" fmla="*/ 1451 w 5221"/>
                  <a:gd name="T85" fmla="*/ 59 h 85"/>
                  <a:gd name="T86" fmla="*/ 1211 w 5221"/>
                  <a:gd name="T87" fmla="*/ 59 h 85"/>
                  <a:gd name="T88" fmla="*/ 876 w 5221"/>
                  <a:gd name="T89" fmla="*/ 67 h 85"/>
                  <a:gd name="T90" fmla="*/ 668 w 5221"/>
                  <a:gd name="T91" fmla="*/ 59 h 85"/>
                  <a:gd name="T92" fmla="*/ 521 w 5221"/>
                  <a:gd name="T93" fmla="*/ 42 h 85"/>
                  <a:gd name="T94" fmla="*/ 324 w 5221"/>
                  <a:gd name="T95" fmla="*/ 50 h 85"/>
                  <a:gd name="T96" fmla="*/ 135 w 5221"/>
                  <a:gd name="T97" fmla="*/ 50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6154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6162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>
                    <a:gd name="T0" fmla="*/ 90 w 338"/>
                    <a:gd name="T1" fmla="*/ 369 h 633"/>
                    <a:gd name="T2" fmla="*/ 111 w 338"/>
                    <a:gd name="T3" fmla="*/ 321 h 633"/>
                    <a:gd name="T4" fmla="*/ 90 w 338"/>
                    <a:gd name="T5" fmla="*/ 240 h 633"/>
                    <a:gd name="T6" fmla="*/ 64 w 338"/>
                    <a:gd name="T7" fmla="*/ 190 h 633"/>
                    <a:gd name="T8" fmla="*/ 54 w 338"/>
                    <a:gd name="T9" fmla="*/ 132 h 633"/>
                    <a:gd name="T10" fmla="*/ 57 w 338"/>
                    <a:gd name="T11" fmla="*/ 96 h 633"/>
                    <a:gd name="T12" fmla="*/ 63 w 338"/>
                    <a:gd name="T13" fmla="*/ 75 h 633"/>
                    <a:gd name="T14" fmla="*/ 74 w 338"/>
                    <a:gd name="T15" fmla="*/ 42 h 633"/>
                    <a:gd name="T16" fmla="*/ 111 w 338"/>
                    <a:gd name="T17" fmla="*/ 18 h 633"/>
                    <a:gd name="T18" fmla="*/ 148 w 338"/>
                    <a:gd name="T19" fmla="*/ 0 h 633"/>
                    <a:gd name="T20" fmla="*/ 180 w 338"/>
                    <a:gd name="T21" fmla="*/ 0 h 633"/>
                    <a:gd name="T22" fmla="*/ 211 w 338"/>
                    <a:gd name="T23" fmla="*/ 11 h 633"/>
                    <a:gd name="T24" fmla="*/ 232 w 338"/>
                    <a:gd name="T25" fmla="*/ 42 h 633"/>
                    <a:gd name="T26" fmla="*/ 243 w 338"/>
                    <a:gd name="T27" fmla="*/ 64 h 633"/>
                    <a:gd name="T28" fmla="*/ 274 w 338"/>
                    <a:gd name="T29" fmla="*/ 95 h 633"/>
                    <a:gd name="T30" fmla="*/ 295 w 338"/>
                    <a:gd name="T31" fmla="*/ 127 h 633"/>
                    <a:gd name="T32" fmla="*/ 327 w 338"/>
                    <a:gd name="T33" fmla="*/ 158 h 633"/>
                    <a:gd name="T34" fmla="*/ 337 w 338"/>
                    <a:gd name="T35" fmla="*/ 190 h 633"/>
                    <a:gd name="T36" fmla="*/ 337 w 338"/>
                    <a:gd name="T37" fmla="*/ 221 h 633"/>
                    <a:gd name="T38" fmla="*/ 327 w 338"/>
                    <a:gd name="T39" fmla="*/ 243 h 633"/>
                    <a:gd name="T40" fmla="*/ 316 w 338"/>
                    <a:gd name="T41" fmla="*/ 274 h 633"/>
                    <a:gd name="T42" fmla="*/ 295 w 338"/>
                    <a:gd name="T43" fmla="*/ 306 h 633"/>
                    <a:gd name="T44" fmla="*/ 274 w 338"/>
                    <a:gd name="T45" fmla="*/ 337 h 633"/>
                    <a:gd name="T46" fmla="*/ 243 w 338"/>
                    <a:gd name="T47" fmla="*/ 358 h 633"/>
                    <a:gd name="T48" fmla="*/ 232 w 338"/>
                    <a:gd name="T49" fmla="*/ 390 h 633"/>
                    <a:gd name="T50" fmla="*/ 211 w 338"/>
                    <a:gd name="T51" fmla="*/ 421 h 633"/>
                    <a:gd name="T52" fmla="*/ 190 w 338"/>
                    <a:gd name="T53" fmla="*/ 443 h 633"/>
                    <a:gd name="T54" fmla="*/ 180 w 338"/>
                    <a:gd name="T55" fmla="*/ 485 h 633"/>
                    <a:gd name="T56" fmla="*/ 169 w 338"/>
                    <a:gd name="T57" fmla="*/ 516 h 633"/>
                    <a:gd name="T58" fmla="*/ 158 w 338"/>
                    <a:gd name="T59" fmla="*/ 548 h 633"/>
                    <a:gd name="T60" fmla="*/ 137 w 338"/>
                    <a:gd name="T61" fmla="*/ 579 h 633"/>
                    <a:gd name="T62" fmla="*/ 95 w 338"/>
                    <a:gd name="T63" fmla="*/ 611 h 633"/>
                    <a:gd name="T64" fmla="*/ 64 w 338"/>
                    <a:gd name="T65" fmla="*/ 632 h 633"/>
                    <a:gd name="T66" fmla="*/ 32 w 338"/>
                    <a:gd name="T67" fmla="*/ 622 h 633"/>
                    <a:gd name="T68" fmla="*/ 11 w 338"/>
                    <a:gd name="T69" fmla="*/ 600 h 633"/>
                    <a:gd name="T70" fmla="*/ 0 w 338"/>
                    <a:gd name="T71" fmla="*/ 588 h 633"/>
                    <a:gd name="T72" fmla="*/ 0 w 338"/>
                    <a:gd name="T73" fmla="*/ 555 h 633"/>
                    <a:gd name="T74" fmla="*/ 3 w 338"/>
                    <a:gd name="T75" fmla="*/ 519 h 633"/>
                    <a:gd name="T76" fmla="*/ 15 w 338"/>
                    <a:gd name="T77" fmla="*/ 483 h 633"/>
                    <a:gd name="T78" fmla="*/ 24 w 338"/>
                    <a:gd name="T79" fmla="*/ 450 h 633"/>
                    <a:gd name="T80" fmla="*/ 66 w 338"/>
                    <a:gd name="T81" fmla="*/ 408 h 633"/>
                    <a:gd name="T82" fmla="*/ 90 w 338"/>
                    <a:gd name="T83" fmla="*/ 369 h 6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3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Times New Roman" pitchFamily="18" charset="0"/>
                  </a:endParaRPr>
                </a:p>
              </p:txBody>
            </p:sp>
            <p:sp>
              <p:nvSpPr>
                <p:cNvPr id="6164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>
                    <a:gd name="T0" fmla="*/ 6 w 54"/>
                    <a:gd name="T1" fmla="*/ 11 h 135"/>
                    <a:gd name="T2" fmla="*/ 3 w 54"/>
                    <a:gd name="T3" fmla="*/ 37 h 135"/>
                    <a:gd name="T4" fmla="*/ 0 w 54"/>
                    <a:gd name="T5" fmla="*/ 63 h 135"/>
                    <a:gd name="T6" fmla="*/ 0 w 54"/>
                    <a:gd name="T7" fmla="*/ 86 h 135"/>
                    <a:gd name="T8" fmla="*/ 6 w 54"/>
                    <a:gd name="T9" fmla="*/ 108 h 135"/>
                    <a:gd name="T10" fmla="*/ 26 w 54"/>
                    <a:gd name="T11" fmla="*/ 134 h 135"/>
                    <a:gd name="T12" fmla="*/ 45 w 54"/>
                    <a:gd name="T13" fmla="*/ 115 h 135"/>
                    <a:gd name="T14" fmla="*/ 53 w 54"/>
                    <a:gd name="T15" fmla="*/ 67 h 135"/>
                    <a:gd name="T16" fmla="*/ 50 w 54"/>
                    <a:gd name="T17" fmla="*/ 40 h 135"/>
                    <a:gd name="T18" fmla="*/ 42 w 54"/>
                    <a:gd name="T19" fmla="*/ 18 h 135"/>
                    <a:gd name="T20" fmla="*/ 20 w 54"/>
                    <a:gd name="T21" fmla="*/ 0 h 135"/>
                    <a:gd name="T22" fmla="*/ 6 w 54"/>
                    <a:gd name="T23" fmla="*/ 11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5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>
                    <a:gd name="T0" fmla="*/ 19 w 58"/>
                    <a:gd name="T1" fmla="*/ 6 h 107"/>
                    <a:gd name="T2" fmla="*/ 11 w 58"/>
                    <a:gd name="T3" fmla="*/ 26 h 107"/>
                    <a:gd name="T4" fmla="*/ 4 w 58"/>
                    <a:gd name="T5" fmla="*/ 46 h 107"/>
                    <a:gd name="T6" fmla="*/ 0 w 58"/>
                    <a:gd name="T7" fmla="*/ 63 h 107"/>
                    <a:gd name="T8" fmla="*/ 2 w 58"/>
                    <a:gd name="T9" fmla="*/ 82 h 107"/>
                    <a:gd name="T10" fmla="*/ 18 w 58"/>
                    <a:gd name="T11" fmla="*/ 106 h 107"/>
                    <a:gd name="T12" fmla="*/ 39 w 58"/>
                    <a:gd name="T13" fmla="*/ 95 h 107"/>
                    <a:gd name="T14" fmla="*/ 55 w 58"/>
                    <a:gd name="T15" fmla="*/ 60 h 107"/>
                    <a:gd name="T16" fmla="*/ 57 w 58"/>
                    <a:gd name="T17" fmla="*/ 37 h 107"/>
                    <a:gd name="T18" fmla="*/ 53 w 58"/>
                    <a:gd name="T19" fmla="*/ 19 h 107"/>
                    <a:gd name="T20" fmla="*/ 34 w 58"/>
                    <a:gd name="T21" fmla="*/ 0 h 107"/>
                    <a:gd name="T22" fmla="*/ 19 w 58"/>
                    <a:gd name="T23" fmla="*/ 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6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>
                    <a:gd name="T0" fmla="*/ 15 w 48"/>
                    <a:gd name="T1" fmla="*/ 4 h 83"/>
                    <a:gd name="T2" fmla="*/ 9 w 48"/>
                    <a:gd name="T3" fmla="*/ 20 h 83"/>
                    <a:gd name="T4" fmla="*/ 3 w 48"/>
                    <a:gd name="T5" fmla="*/ 35 h 83"/>
                    <a:gd name="T6" fmla="*/ 0 w 48"/>
                    <a:gd name="T7" fmla="*/ 48 h 83"/>
                    <a:gd name="T8" fmla="*/ 1 w 48"/>
                    <a:gd name="T9" fmla="*/ 63 h 83"/>
                    <a:gd name="T10" fmla="*/ 14 w 48"/>
                    <a:gd name="T11" fmla="*/ 82 h 83"/>
                    <a:gd name="T12" fmla="*/ 32 w 48"/>
                    <a:gd name="T13" fmla="*/ 73 h 83"/>
                    <a:gd name="T14" fmla="*/ 45 w 48"/>
                    <a:gd name="T15" fmla="*/ 46 h 83"/>
                    <a:gd name="T16" fmla="*/ 47 w 48"/>
                    <a:gd name="T17" fmla="*/ 28 h 83"/>
                    <a:gd name="T18" fmla="*/ 43 w 48"/>
                    <a:gd name="T19" fmla="*/ 14 h 83"/>
                    <a:gd name="T20" fmla="*/ 28 w 48"/>
                    <a:gd name="T21" fmla="*/ 0 h 83"/>
                    <a:gd name="T22" fmla="*/ 15 w 48"/>
                    <a:gd name="T23" fmla="*/ 4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7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>
                    <a:gd name="T0" fmla="*/ 18 w 56"/>
                    <a:gd name="T1" fmla="*/ 5 h 93"/>
                    <a:gd name="T2" fmla="*/ 10 w 56"/>
                    <a:gd name="T3" fmla="*/ 22 h 93"/>
                    <a:gd name="T4" fmla="*/ 3 w 56"/>
                    <a:gd name="T5" fmla="*/ 39 h 93"/>
                    <a:gd name="T6" fmla="*/ 0 w 56"/>
                    <a:gd name="T7" fmla="*/ 54 h 93"/>
                    <a:gd name="T8" fmla="*/ 1 w 56"/>
                    <a:gd name="T9" fmla="*/ 71 h 93"/>
                    <a:gd name="T10" fmla="*/ 17 w 56"/>
                    <a:gd name="T11" fmla="*/ 92 h 93"/>
                    <a:gd name="T12" fmla="*/ 37 w 56"/>
                    <a:gd name="T13" fmla="*/ 82 h 93"/>
                    <a:gd name="T14" fmla="*/ 53 w 56"/>
                    <a:gd name="T15" fmla="*/ 52 h 93"/>
                    <a:gd name="T16" fmla="*/ 55 w 56"/>
                    <a:gd name="T17" fmla="*/ 32 h 93"/>
                    <a:gd name="T18" fmla="*/ 51 w 56"/>
                    <a:gd name="T19" fmla="*/ 16 h 93"/>
                    <a:gd name="T20" fmla="*/ 32 w 56"/>
                    <a:gd name="T21" fmla="*/ 0 h 93"/>
                    <a:gd name="T22" fmla="*/ 18 w 56"/>
                    <a:gd name="T23" fmla="*/ 5 h 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55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6156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>
                    <a:gd name="T0" fmla="*/ 90 w 338"/>
                    <a:gd name="T1" fmla="*/ 369 h 633"/>
                    <a:gd name="T2" fmla="*/ 111 w 338"/>
                    <a:gd name="T3" fmla="*/ 321 h 633"/>
                    <a:gd name="T4" fmla="*/ 90 w 338"/>
                    <a:gd name="T5" fmla="*/ 240 h 633"/>
                    <a:gd name="T6" fmla="*/ 64 w 338"/>
                    <a:gd name="T7" fmla="*/ 190 h 633"/>
                    <a:gd name="T8" fmla="*/ 54 w 338"/>
                    <a:gd name="T9" fmla="*/ 132 h 633"/>
                    <a:gd name="T10" fmla="*/ 57 w 338"/>
                    <a:gd name="T11" fmla="*/ 96 h 633"/>
                    <a:gd name="T12" fmla="*/ 63 w 338"/>
                    <a:gd name="T13" fmla="*/ 75 h 633"/>
                    <a:gd name="T14" fmla="*/ 74 w 338"/>
                    <a:gd name="T15" fmla="*/ 42 h 633"/>
                    <a:gd name="T16" fmla="*/ 111 w 338"/>
                    <a:gd name="T17" fmla="*/ 18 h 633"/>
                    <a:gd name="T18" fmla="*/ 148 w 338"/>
                    <a:gd name="T19" fmla="*/ 0 h 633"/>
                    <a:gd name="T20" fmla="*/ 180 w 338"/>
                    <a:gd name="T21" fmla="*/ 0 h 633"/>
                    <a:gd name="T22" fmla="*/ 211 w 338"/>
                    <a:gd name="T23" fmla="*/ 11 h 633"/>
                    <a:gd name="T24" fmla="*/ 232 w 338"/>
                    <a:gd name="T25" fmla="*/ 42 h 633"/>
                    <a:gd name="T26" fmla="*/ 243 w 338"/>
                    <a:gd name="T27" fmla="*/ 64 h 633"/>
                    <a:gd name="T28" fmla="*/ 274 w 338"/>
                    <a:gd name="T29" fmla="*/ 95 h 633"/>
                    <a:gd name="T30" fmla="*/ 295 w 338"/>
                    <a:gd name="T31" fmla="*/ 127 h 633"/>
                    <a:gd name="T32" fmla="*/ 327 w 338"/>
                    <a:gd name="T33" fmla="*/ 158 h 633"/>
                    <a:gd name="T34" fmla="*/ 337 w 338"/>
                    <a:gd name="T35" fmla="*/ 190 h 633"/>
                    <a:gd name="T36" fmla="*/ 337 w 338"/>
                    <a:gd name="T37" fmla="*/ 221 h 633"/>
                    <a:gd name="T38" fmla="*/ 327 w 338"/>
                    <a:gd name="T39" fmla="*/ 243 h 633"/>
                    <a:gd name="T40" fmla="*/ 316 w 338"/>
                    <a:gd name="T41" fmla="*/ 274 h 633"/>
                    <a:gd name="T42" fmla="*/ 295 w 338"/>
                    <a:gd name="T43" fmla="*/ 306 h 633"/>
                    <a:gd name="T44" fmla="*/ 274 w 338"/>
                    <a:gd name="T45" fmla="*/ 337 h 633"/>
                    <a:gd name="T46" fmla="*/ 243 w 338"/>
                    <a:gd name="T47" fmla="*/ 358 h 633"/>
                    <a:gd name="T48" fmla="*/ 232 w 338"/>
                    <a:gd name="T49" fmla="*/ 390 h 633"/>
                    <a:gd name="T50" fmla="*/ 211 w 338"/>
                    <a:gd name="T51" fmla="*/ 421 h 633"/>
                    <a:gd name="T52" fmla="*/ 190 w 338"/>
                    <a:gd name="T53" fmla="*/ 443 h 633"/>
                    <a:gd name="T54" fmla="*/ 180 w 338"/>
                    <a:gd name="T55" fmla="*/ 485 h 633"/>
                    <a:gd name="T56" fmla="*/ 169 w 338"/>
                    <a:gd name="T57" fmla="*/ 516 h 633"/>
                    <a:gd name="T58" fmla="*/ 158 w 338"/>
                    <a:gd name="T59" fmla="*/ 548 h 633"/>
                    <a:gd name="T60" fmla="*/ 137 w 338"/>
                    <a:gd name="T61" fmla="*/ 579 h 633"/>
                    <a:gd name="T62" fmla="*/ 95 w 338"/>
                    <a:gd name="T63" fmla="*/ 611 h 633"/>
                    <a:gd name="T64" fmla="*/ 64 w 338"/>
                    <a:gd name="T65" fmla="*/ 632 h 633"/>
                    <a:gd name="T66" fmla="*/ 32 w 338"/>
                    <a:gd name="T67" fmla="*/ 622 h 633"/>
                    <a:gd name="T68" fmla="*/ 11 w 338"/>
                    <a:gd name="T69" fmla="*/ 600 h 633"/>
                    <a:gd name="T70" fmla="*/ 0 w 338"/>
                    <a:gd name="T71" fmla="*/ 588 h 633"/>
                    <a:gd name="T72" fmla="*/ 0 w 338"/>
                    <a:gd name="T73" fmla="*/ 555 h 633"/>
                    <a:gd name="T74" fmla="*/ 3 w 338"/>
                    <a:gd name="T75" fmla="*/ 519 h 633"/>
                    <a:gd name="T76" fmla="*/ 15 w 338"/>
                    <a:gd name="T77" fmla="*/ 483 h 633"/>
                    <a:gd name="T78" fmla="*/ 24 w 338"/>
                    <a:gd name="T79" fmla="*/ 450 h 633"/>
                    <a:gd name="T80" fmla="*/ 66 w 338"/>
                    <a:gd name="T81" fmla="*/ 408 h 633"/>
                    <a:gd name="T82" fmla="*/ 90 w 338"/>
                    <a:gd name="T83" fmla="*/ 369 h 6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7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Times New Roman" pitchFamily="18" charset="0"/>
                  </a:endParaRPr>
                </a:p>
              </p:txBody>
            </p:sp>
            <p:sp>
              <p:nvSpPr>
                <p:cNvPr id="6158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>
                    <a:gd name="T0" fmla="*/ 6 w 54"/>
                    <a:gd name="T1" fmla="*/ 11 h 135"/>
                    <a:gd name="T2" fmla="*/ 3 w 54"/>
                    <a:gd name="T3" fmla="*/ 37 h 135"/>
                    <a:gd name="T4" fmla="*/ 0 w 54"/>
                    <a:gd name="T5" fmla="*/ 63 h 135"/>
                    <a:gd name="T6" fmla="*/ 0 w 54"/>
                    <a:gd name="T7" fmla="*/ 86 h 135"/>
                    <a:gd name="T8" fmla="*/ 6 w 54"/>
                    <a:gd name="T9" fmla="*/ 108 h 135"/>
                    <a:gd name="T10" fmla="*/ 26 w 54"/>
                    <a:gd name="T11" fmla="*/ 134 h 135"/>
                    <a:gd name="T12" fmla="*/ 45 w 54"/>
                    <a:gd name="T13" fmla="*/ 115 h 135"/>
                    <a:gd name="T14" fmla="*/ 53 w 54"/>
                    <a:gd name="T15" fmla="*/ 67 h 135"/>
                    <a:gd name="T16" fmla="*/ 50 w 54"/>
                    <a:gd name="T17" fmla="*/ 40 h 135"/>
                    <a:gd name="T18" fmla="*/ 42 w 54"/>
                    <a:gd name="T19" fmla="*/ 18 h 135"/>
                    <a:gd name="T20" fmla="*/ 20 w 54"/>
                    <a:gd name="T21" fmla="*/ 0 h 135"/>
                    <a:gd name="T22" fmla="*/ 6 w 54"/>
                    <a:gd name="T23" fmla="*/ 11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9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>
                    <a:gd name="T0" fmla="*/ 19 w 58"/>
                    <a:gd name="T1" fmla="*/ 6 h 107"/>
                    <a:gd name="T2" fmla="*/ 11 w 58"/>
                    <a:gd name="T3" fmla="*/ 26 h 107"/>
                    <a:gd name="T4" fmla="*/ 4 w 58"/>
                    <a:gd name="T5" fmla="*/ 46 h 107"/>
                    <a:gd name="T6" fmla="*/ 0 w 58"/>
                    <a:gd name="T7" fmla="*/ 63 h 107"/>
                    <a:gd name="T8" fmla="*/ 2 w 58"/>
                    <a:gd name="T9" fmla="*/ 82 h 107"/>
                    <a:gd name="T10" fmla="*/ 18 w 58"/>
                    <a:gd name="T11" fmla="*/ 106 h 107"/>
                    <a:gd name="T12" fmla="*/ 39 w 58"/>
                    <a:gd name="T13" fmla="*/ 95 h 107"/>
                    <a:gd name="T14" fmla="*/ 55 w 58"/>
                    <a:gd name="T15" fmla="*/ 60 h 107"/>
                    <a:gd name="T16" fmla="*/ 57 w 58"/>
                    <a:gd name="T17" fmla="*/ 37 h 107"/>
                    <a:gd name="T18" fmla="*/ 53 w 58"/>
                    <a:gd name="T19" fmla="*/ 19 h 107"/>
                    <a:gd name="T20" fmla="*/ 34 w 58"/>
                    <a:gd name="T21" fmla="*/ 0 h 107"/>
                    <a:gd name="T22" fmla="*/ 19 w 58"/>
                    <a:gd name="T23" fmla="*/ 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0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>
                    <a:gd name="T0" fmla="*/ 15 w 48"/>
                    <a:gd name="T1" fmla="*/ 4 h 83"/>
                    <a:gd name="T2" fmla="*/ 9 w 48"/>
                    <a:gd name="T3" fmla="*/ 20 h 83"/>
                    <a:gd name="T4" fmla="*/ 3 w 48"/>
                    <a:gd name="T5" fmla="*/ 35 h 83"/>
                    <a:gd name="T6" fmla="*/ 0 w 48"/>
                    <a:gd name="T7" fmla="*/ 48 h 83"/>
                    <a:gd name="T8" fmla="*/ 1 w 48"/>
                    <a:gd name="T9" fmla="*/ 63 h 83"/>
                    <a:gd name="T10" fmla="*/ 14 w 48"/>
                    <a:gd name="T11" fmla="*/ 82 h 83"/>
                    <a:gd name="T12" fmla="*/ 32 w 48"/>
                    <a:gd name="T13" fmla="*/ 73 h 83"/>
                    <a:gd name="T14" fmla="*/ 45 w 48"/>
                    <a:gd name="T15" fmla="*/ 46 h 83"/>
                    <a:gd name="T16" fmla="*/ 47 w 48"/>
                    <a:gd name="T17" fmla="*/ 28 h 83"/>
                    <a:gd name="T18" fmla="*/ 43 w 48"/>
                    <a:gd name="T19" fmla="*/ 14 h 83"/>
                    <a:gd name="T20" fmla="*/ 28 w 48"/>
                    <a:gd name="T21" fmla="*/ 0 h 83"/>
                    <a:gd name="T22" fmla="*/ 15 w 48"/>
                    <a:gd name="T23" fmla="*/ 4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1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>
                    <a:gd name="T0" fmla="*/ 18 w 56"/>
                    <a:gd name="T1" fmla="*/ 5 h 93"/>
                    <a:gd name="T2" fmla="*/ 10 w 56"/>
                    <a:gd name="T3" fmla="*/ 22 h 93"/>
                    <a:gd name="T4" fmla="*/ 3 w 56"/>
                    <a:gd name="T5" fmla="*/ 39 h 93"/>
                    <a:gd name="T6" fmla="*/ 0 w 56"/>
                    <a:gd name="T7" fmla="*/ 54 h 93"/>
                    <a:gd name="T8" fmla="*/ 1 w 56"/>
                    <a:gd name="T9" fmla="*/ 71 h 93"/>
                    <a:gd name="T10" fmla="*/ 17 w 56"/>
                    <a:gd name="T11" fmla="*/ 92 h 93"/>
                    <a:gd name="T12" fmla="*/ 37 w 56"/>
                    <a:gd name="T13" fmla="*/ 82 h 93"/>
                    <a:gd name="T14" fmla="*/ 53 w 56"/>
                    <a:gd name="T15" fmla="*/ 52 h 93"/>
                    <a:gd name="T16" fmla="*/ 55 w 56"/>
                    <a:gd name="T17" fmla="*/ 32 h 93"/>
                    <a:gd name="T18" fmla="*/ 51 w 56"/>
                    <a:gd name="T19" fmla="*/ 16 h 93"/>
                    <a:gd name="T20" fmla="*/ 32 w 56"/>
                    <a:gd name="T21" fmla="*/ 0 h 93"/>
                    <a:gd name="T22" fmla="*/ 18 w 56"/>
                    <a:gd name="T23" fmla="*/ 5 h 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14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235B0CA-9AFA-44F7-BDF4-314FEB163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  <p:sldLayoutId id="2147487879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7176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7195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3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4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5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7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8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13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7214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5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6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7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8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9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0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1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2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3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4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5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6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7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8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9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0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1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177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178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79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0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1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2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3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4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5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6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7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8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9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0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1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2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3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4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71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D330231-8DB7-4255-8FFA-9653366EB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80" r:id="rId1"/>
    <p:sldLayoutId id="2147487681" r:id="rId2"/>
    <p:sldLayoutId id="2147487682" r:id="rId3"/>
    <p:sldLayoutId id="2147487683" r:id="rId4"/>
    <p:sldLayoutId id="2147487684" r:id="rId5"/>
    <p:sldLayoutId id="2147487685" r:id="rId6"/>
    <p:sldLayoutId id="2147487686" r:id="rId7"/>
    <p:sldLayoutId id="2147487687" r:id="rId8"/>
    <p:sldLayoutId id="2147487688" r:id="rId9"/>
    <p:sldLayoutId id="2147487689" r:id="rId10"/>
    <p:sldLayoutId id="2147487690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0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0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0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1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1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1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2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2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2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823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26E0E0B-A826-47E0-8D6A-8930169E4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81" r:id="rId1"/>
    <p:sldLayoutId id="2147487882" r:id="rId2"/>
    <p:sldLayoutId id="2147487883" r:id="rId3"/>
    <p:sldLayoutId id="2147487884" r:id="rId4"/>
    <p:sldLayoutId id="2147487885" r:id="rId5"/>
    <p:sldLayoutId id="2147487886" r:id="rId6"/>
    <p:sldLayoutId id="2147487887" r:id="rId7"/>
    <p:sldLayoutId id="2147487888" r:id="rId8"/>
    <p:sldLayoutId id="2147487889" r:id="rId9"/>
    <p:sldLayoutId id="2147487890" r:id="rId10"/>
    <p:sldLayoutId id="2147487891" r:id="rId11"/>
    <p:sldLayoutId id="2147487892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6" grpId="0"/>
      <p:bldP spid="12906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3514540-2454-4AA4-943F-BC1462283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93" r:id="rId1"/>
    <p:sldLayoutId id="2147487894" r:id="rId2"/>
    <p:sldLayoutId id="2147487895" r:id="rId3"/>
    <p:sldLayoutId id="2147487896" r:id="rId4"/>
    <p:sldLayoutId id="2147487897" r:id="rId5"/>
    <p:sldLayoutId id="2147487898" r:id="rId6"/>
    <p:sldLayoutId id="2147487899" r:id="rId7"/>
    <p:sldLayoutId id="2147487900" r:id="rId8"/>
    <p:sldLayoutId id="2147487901" r:id="rId9"/>
    <p:sldLayoutId id="2147487902" r:id="rId10"/>
    <p:sldLayoutId id="2147487903" r:id="rId11"/>
    <p:sldLayoutId id="2147487904" r:id="rId12"/>
    <p:sldLayoutId id="2147487905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4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3" descr="C:\Users\Админ\Desktop\презентация\100_45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435600" cy="40767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260648"/>
            <a:ext cx="7488832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Мини-музей.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«глиняная посуда»</a:t>
            </a:r>
          </a:p>
        </p:txBody>
      </p:sp>
      <p:sp>
        <p:nvSpPr>
          <p:cNvPr id="307204" name="TextBox 3"/>
          <p:cNvSpPr txBox="1">
            <a:spLocks noChangeArrowheads="1"/>
          </p:cNvSpPr>
          <p:nvPr/>
        </p:nvSpPr>
        <p:spPr bwMode="auto">
          <a:xfrm>
            <a:off x="3851275" y="5805488"/>
            <a:ext cx="4970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Комиссарова Наталья Евгеньевна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№50»  г. Заволжье</a:t>
            </a: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Box 2"/>
          <p:cNvSpPr txBox="1">
            <a:spLocks noChangeArrowheads="1"/>
          </p:cNvSpPr>
          <p:nvPr/>
        </p:nvSpPr>
        <p:spPr bwMode="auto">
          <a:xfrm>
            <a:off x="250825" y="1700213"/>
            <a:ext cx="259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Паспорт мини-музея</a:t>
            </a:r>
          </a:p>
        </p:txBody>
      </p:sp>
      <p:sp>
        <p:nvSpPr>
          <p:cNvPr id="316419" name="TextBox 3"/>
          <p:cNvSpPr txBox="1">
            <a:spLocks noChangeArrowheads="1"/>
          </p:cNvSpPr>
          <p:nvPr/>
        </p:nvSpPr>
        <p:spPr bwMode="auto">
          <a:xfrm>
            <a:off x="5830888" y="1844675"/>
            <a:ext cx="3313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Перспективный план работы на учебный год</a:t>
            </a:r>
          </a:p>
        </p:txBody>
      </p:sp>
      <p:sp>
        <p:nvSpPr>
          <p:cNvPr id="316420" name="TextBox 4"/>
          <p:cNvSpPr txBox="1">
            <a:spLocks noChangeArrowheads="1"/>
          </p:cNvSpPr>
          <p:nvPr/>
        </p:nvSpPr>
        <p:spPr bwMode="auto">
          <a:xfrm>
            <a:off x="2916238" y="2565400"/>
            <a:ext cx="308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Разработаны конспекты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НОД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32656"/>
            <a:ext cx="655272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 мини-музее</a:t>
            </a:r>
          </a:p>
        </p:txBody>
      </p:sp>
      <p:pic>
        <p:nvPicPr>
          <p:cNvPr id="316425" name="Picture 9" descr="C:\Users\Админ\Desktop\Новая папка (2)\100_45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636838"/>
            <a:ext cx="23034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27" name="Picture 11" descr="C:\Users\Админ\Desktop\Новая папка (2)\100_45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24304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28" name="Picture 12" descr="C:\Users\Админ\Desktop\Новая папка (2)\100_45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284538"/>
            <a:ext cx="2376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  <p:bldP spid="316419" grpId="0"/>
      <p:bldP spid="3164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201" y="332656"/>
            <a:ext cx="565654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Методы и приёмы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700213"/>
            <a:ext cx="2160588" cy="504825"/>
          </a:xfrm>
          <a:prstGeom prst="rect">
            <a:avLst/>
          </a:prstGeom>
          <a:noFill/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Словесные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938" y="1628775"/>
            <a:ext cx="1655762" cy="504825"/>
          </a:xfrm>
          <a:prstGeom prst="rect">
            <a:avLst/>
          </a:prstGeom>
          <a:noFill/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Наглядные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7763" y="1628775"/>
            <a:ext cx="2016125" cy="576263"/>
          </a:xfrm>
          <a:prstGeom prst="rect">
            <a:avLst/>
          </a:prstGeom>
          <a:noFill/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Практические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2565400"/>
            <a:ext cx="1943100" cy="719138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Беседа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9475" y="3357563"/>
            <a:ext cx="1944688" cy="719137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313" y="4508500"/>
            <a:ext cx="2087562" cy="1296988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Заучивание стихотворений,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пословиц, загадок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9475" y="2492375"/>
            <a:ext cx="1944688" cy="720725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Моделирование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8313" y="3429000"/>
            <a:ext cx="2016125" cy="936625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9475" y="4149725"/>
            <a:ext cx="1944688" cy="719138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Схемы-алгоритмы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9475" y="5013325"/>
            <a:ext cx="1944688" cy="719138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Макеты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19475" y="5876925"/>
            <a:ext cx="1944688" cy="720725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Демонстрация видеофильмов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27763" y="2636838"/>
            <a:ext cx="1944687" cy="720725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27763" y="3644900"/>
            <a:ext cx="1944687" cy="720725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Творческие задания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65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335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455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695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8950"/>
                            </p:stCondLst>
                            <p:childTnLst>
                              <p:par>
                                <p:cTn id="1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1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5121" y="332656"/>
            <a:ext cx="7217617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Взаимодействие  с родителями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при организации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в мини - музее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188" y="3429000"/>
            <a:ext cx="2736850" cy="1223963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Привлечение родителей к наполнению развивающей среды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788" y="3429000"/>
            <a:ext cx="2590800" cy="1152525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Привлечение родителей к проведению экскурсий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475" y="4797425"/>
            <a:ext cx="2736850" cy="1223963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Привлечение родителей к оформлению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мини-музея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650" y="5013325"/>
            <a:ext cx="2376488" cy="936625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788" y="5013325"/>
            <a:ext cx="2374900" cy="936625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Индивидуальная беседа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2276475"/>
            <a:ext cx="2663825" cy="865188"/>
          </a:xfrm>
          <a:prstGeom prst="roundRect">
            <a:avLst>
              <a:gd name="adj" fmla="val 19765"/>
            </a:avLst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иллюстративного материала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788" y="2276475"/>
            <a:ext cx="2374900" cy="935038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Изготовление схем, моделей, алгоритмов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dirty="0" smtClean="0"/>
              <a:t>Конец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презентация\100_45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4484687" cy="33639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859338" y="2135188"/>
            <a:ext cx="39608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1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Расширять кругозор детей  об окружающем мире посредством ознакомления их с разнообразием глиняной посуды,  способами изготовления этой посуды, её назначением, свойствами посуды сделанной из глины.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ru-RU" altLang="ru-RU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9076" y="332656"/>
            <a:ext cx="38202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мини-музея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презентация\100_45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125538"/>
            <a:ext cx="5281613" cy="48244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288" y="898525"/>
            <a:ext cx="28082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1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  Обогащение предметно – развивающей среды ДОУ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>
                <a:latin typeface="Times New Roman" pitchFamily="18" charset="0"/>
                <a:ea typeface="Calibri" charset="-52"/>
                <a:cs typeface="Times New Roman" pitchFamily="18" charset="0"/>
              </a:rPr>
              <a:t>Формировать знания детей о назначении музеев, кто там работает.  с правилами поведения в музее. 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>
                <a:latin typeface="Times New Roman" pitchFamily="18" charset="0"/>
              </a:rPr>
              <a:t>Познакомить дошкольников с разнообразием глиняной посуды, способами её изготовления, назначения, свойствами .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800">
                <a:latin typeface="Times New Roman" pitchFamily="18" charset="0"/>
              </a:rPr>
              <a:t>Воспитывать уважение к труду людей, бережное отношение к продуктам их труда.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916238" y="260350"/>
            <a:ext cx="459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мини-музея</a:t>
            </a:r>
            <a:endParaRPr lang="ru-RU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презентация\100_44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276475"/>
            <a:ext cx="4579938" cy="343535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288" y="2133600"/>
            <a:ext cx="34194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1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ea typeface="Calibri" charset="-52"/>
                <a:cs typeface="Times New Roman" pitchFamily="18" charset="0"/>
              </a:rPr>
              <a:t>Принцип учета возрастных особенностей дошкольников;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ea typeface="Calibri" charset="-52"/>
                <a:cs typeface="Times New Roman" pitchFamily="18" charset="0"/>
              </a:rPr>
              <a:t>Принцип опоры на интересы ребёнка;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ea typeface="Calibri" charset="-52"/>
                <a:cs typeface="Times New Roman" pitchFamily="18" charset="0"/>
              </a:rPr>
              <a:t>Принцип осуществления взаимодействия воспитателя с детьми при руководящей роли взрослого;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ea typeface="Calibri" charset="-52"/>
                <a:cs typeface="Times New Roman" pitchFamily="18" charset="0"/>
              </a:rPr>
              <a:t>Принцип наглядности, последовательности;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ea typeface="Calibri" charset="-52"/>
                <a:cs typeface="Times New Roman" pitchFamily="18" charset="0"/>
              </a:rPr>
              <a:t>Принцип сотрудничества и взаимодействия.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32656"/>
            <a:ext cx="655272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подбора материала для мини-музея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32656"/>
            <a:ext cx="655272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Программно-методическое обеспечение </a:t>
            </a:r>
          </a:p>
        </p:txBody>
      </p:sp>
      <p:sp>
        <p:nvSpPr>
          <p:cNvPr id="311299" name="TextBox 4"/>
          <p:cNvSpPr txBox="1">
            <a:spLocks noChangeArrowheads="1"/>
          </p:cNvSpPr>
          <p:nvPr/>
        </p:nvSpPr>
        <p:spPr bwMode="auto">
          <a:xfrm>
            <a:off x="323850" y="1773238"/>
            <a:ext cx="849630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b="1">
                <a:latin typeface="Arial" charset="0"/>
                <a:cs typeface="Times New Roman" pitchFamily="18" charset="0"/>
              </a:rPr>
              <a:t>Образовательная программа ДОУ, </a:t>
            </a:r>
            <a:r>
              <a:rPr lang="ru-RU" altLang="ru-RU">
                <a:latin typeface="Arial" charset="0"/>
                <a:cs typeface="Times New Roman" pitchFamily="18" charset="0"/>
              </a:rPr>
              <a:t>(</a:t>
            </a:r>
            <a:r>
              <a:rPr lang="ru-RU" altLang="ru-RU" i="1">
                <a:latin typeface="Arial" charset="0"/>
                <a:cs typeface="Times New Roman" pitchFamily="18" charset="0"/>
              </a:rPr>
              <a:t>утверждённая Педагогическим советом, протокол №4 от 28.08.2011 года</a:t>
            </a:r>
            <a:r>
              <a:rPr lang="ru-RU" altLang="ru-RU">
                <a:latin typeface="Arial" charset="0"/>
                <a:cs typeface="Times New Roman" pitchFamily="18" charset="0"/>
              </a:rPr>
              <a:t>) разделы «Познание», «Социализация», «Коммуникация», «Художественное творчество»,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«Чтение художественной литературы».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Arial" charset="0"/>
              </a:rPr>
              <a:t>Основная общеобразовательная программа «От рождения до школы» под ред. Н.Е. Вераксы, М.А.Васильевой, Т.С.Комаровой, 2010 год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Практические разработки: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Times New Roman" pitchFamily="18" charset="0"/>
              </a:rPr>
              <a:t>Рыжова Н. А.</a:t>
            </a:r>
            <a:r>
              <a:rPr lang="ru-RU" altLang="ru-RU" sz="1800">
                <a:latin typeface="Times New Roman" pitchFamily="18" charset="0"/>
              </a:rPr>
              <a:t> </a:t>
            </a:r>
            <a:r>
              <a:rPr lang="ru-RU" altLang="ru-RU" sz="1800" b="1">
                <a:latin typeface="Times New Roman" pitchFamily="18" charset="0"/>
              </a:rPr>
              <a:t>, Логинова Л.В.</a:t>
            </a:r>
            <a:r>
              <a:rPr lang="ru-RU" altLang="ru-RU" sz="1800">
                <a:latin typeface="Times New Roman" pitchFamily="18" charset="0"/>
              </a:rPr>
              <a:t> </a:t>
            </a:r>
            <a:r>
              <a:rPr lang="ru-RU" altLang="ru-RU" sz="1800" b="1">
                <a:latin typeface="Times New Roman" pitchFamily="18" charset="0"/>
              </a:rPr>
              <a:t>, Дьяконова А.И.</a:t>
            </a:r>
            <a:r>
              <a:rPr lang="ru-RU" altLang="ru-RU" sz="1800">
                <a:latin typeface="Times New Roman" pitchFamily="18" charset="0"/>
              </a:rPr>
              <a:t> </a:t>
            </a:r>
            <a:endParaRPr lang="ru-RU" altLang="ru-RU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«Мини-музей в детском саду», - М.: Линка-Пресс, 2008;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Times New Roman" pitchFamily="18" charset="0"/>
              </a:rPr>
              <a:t>Чумалова Т. Музейная педагогика для дошкольников.-  Дошкольное воспитание №10, 2007;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Arial" charset="0"/>
              </a:rPr>
              <a:t>Чумалова Т. «Основные принципы музейной педагогики».- Дошкольное воспитание №3, 2008;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«Библиотека»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772816"/>
            <a:ext cx="5029200" cy="3886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ознакомление с художественной литературой расширять кругозор дошкольников о груде гончара и продуктах его деятельности.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Стихотворения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Пословицы и поговорки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2" descr="C:\Users\Админ\Desktop\презентация\100_4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4032250" cy="30241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64807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мини-музея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260350"/>
            <a:ext cx="5680075" cy="9159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smtClean="0">
                <a:solidFill>
                  <a:schemeClr val="tx1"/>
                </a:solidFill>
              </a:rPr>
              <a:t>«Сами - своими руками»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44824"/>
            <a:ext cx="4680520" cy="409877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самостоятельное  творчество (работа с глиной) закреплять знания, умения и навыки дошкольников.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глиняной посуды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Глиняные сувениры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2" descr="C:\Users\Админ\Desktop\презентация\100_44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600450" cy="3816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975" y="188913"/>
            <a:ext cx="3960813" cy="792162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«Галерея»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81" y="1628800"/>
            <a:ext cx="4979684" cy="25922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детское художественное творчество отслеживать знания, умения,  навыки детей, возможность  использовать их в самостоятельной деятельности.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Декоративное рисование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Роспись глиняной посуды, сувениров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2" descr="C:\Users\Админ\Desktop\презентация\100_44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143000"/>
            <a:ext cx="3671887" cy="3236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«Игротека»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15408" y="1340768"/>
            <a:ext cx="5328592" cy="467484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словесные, дидактические, режиссерские игры: «Хорошо – плохо», «Собери целое», «Чего не стало», «Что изменилось», «Магазин», «Столовая», уточнять и систематизировать знания детей. Развивать внимание, мышление, наблюдательность, усидчивость, умение поддерживать игровой диалог.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Продукты детского творчества (посуда, сувениры)</a:t>
            </a:r>
          </a:p>
          <a:p>
            <a:pPr eaLnBrk="1" hangingPunct="1">
              <a:defRPr/>
            </a:pPr>
            <a:endParaRPr lang="ru-RU" sz="1800" dirty="0"/>
          </a:p>
        </p:txBody>
      </p:sp>
      <p:pic>
        <p:nvPicPr>
          <p:cNvPr id="10" name="Picture 2" descr="C:\Users\Админ\Desktop\презентация\100_44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552825" cy="26638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1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Занавес">
  <a:themeElements>
    <a:clrScheme name="Занавес 6">
      <a:dk1>
        <a:srgbClr val="0A6866"/>
      </a:dk1>
      <a:lt1>
        <a:srgbClr val="FFFFFF"/>
      </a:lt1>
      <a:dk2>
        <a:srgbClr val="0D8784"/>
      </a:dk2>
      <a:lt2>
        <a:srgbClr val="B8DEC6"/>
      </a:lt2>
      <a:accent1>
        <a:srgbClr val="3C7652"/>
      </a:accent1>
      <a:accent2>
        <a:srgbClr val="005250"/>
      </a:accent2>
      <a:accent3>
        <a:srgbClr val="AAC3C2"/>
      </a:accent3>
      <a:accent4>
        <a:srgbClr val="DADADA"/>
      </a:accent4>
      <a:accent5>
        <a:srgbClr val="AFBDB3"/>
      </a:accent5>
      <a:accent6>
        <a:srgbClr val="004948"/>
      </a:accent6>
      <a:hlink>
        <a:srgbClr val="00E0A5"/>
      </a:hlink>
      <a:folHlink>
        <a:srgbClr val="00CCFF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17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0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rbit">
  <a:themeElements>
    <a:clrScheme name="Orbit 5">
      <a:dk1>
        <a:srgbClr val="BA0023"/>
      </a:dk1>
      <a:lt1>
        <a:srgbClr val="FFFFFF"/>
      </a:lt1>
      <a:dk2>
        <a:srgbClr val="800000"/>
      </a:dk2>
      <a:lt2>
        <a:srgbClr val="FFFF99"/>
      </a:lt2>
      <a:accent1>
        <a:srgbClr val="FF6600"/>
      </a:accent1>
      <a:accent2>
        <a:srgbClr val="C5543D"/>
      </a:accent2>
      <a:accent3>
        <a:srgbClr val="C0AAAA"/>
      </a:accent3>
      <a:accent4>
        <a:srgbClr val="DADADA"/>
      </a:accent4>
      <a:accent5>
        <a:srgbClr val="FFB8AA"/>
      </a:accent5>
      <a:accent6>
        <a:srgbClr val="B24B36"/>
      </a:accent6>
      <a:hlink>
        <a:srgbClr val="FFFF00"/>
      </a:hlink>
      <a:folHlink>
        <a:srgbClr val="FF9900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Сетка с тенью">
  <a:themeElements>
    <a:clrScheme name="Сетка с тенью 8">
      <a:dk1>
        <a:srgbClr val="D1CC00"/>
      </a:dk1>
      <a:lt1>
        <a:srgbClr val="FFFFFF"/>
      </a:lt1>
      <a:dk2>
        <a:srgbClr val="CCCC00"/>
      </a:dk2>
      <a:lt2>
        <a:srgbClr val="F3F5B1"/>
      </a:lt2>
      <a:accent1>
        <a:srgbClr val="808000"/>
      </a:accent1>
      <a:accent2>
        <a:srgbClr val="AEAA00"/>
      </a:accent2>
      <a:accent3>
        <a:srgbClr val="E2E2AA"/>
      </a:accent3>
      <a:accent4>
        <a:srgbClr val="DADADA"/>
      </a:accent4>
      <a:accent5>
        <a:srgbClr val="C0C0AA"/>
      </a:accent5>
      <a:accent6>
        <a:srgbClr val="9D9A00"/>
      </a:accent6>
      <a:hlink>
        <a:srgbClr val="FFCC00"/>
      </a:hlink>
      <a:folHlink>
        <a:srgbClr val="FFFF99"/>
      </a:folHlink>
    </a:clrScheme>
    <a:fontScheme name="Сетка с тень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320</TotalTime>
  <Words>508</Words>
  <Application>Microsoft Office PowerPoint</Application>
  <PresentationFormat>Экран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33</vt:i4>
      </vt:variant>
      <vt:variant>
        <vt:lpstr>Заголовки слайдов</vt:lpstr>
      </vt:variant>
      <vt:variant>
        <vt:i4>13</vt:i4>
      </vt:variant>
    </vt:vector>
  </HeadingPairs>
  <TitlesOfParts>
    <vt:vector size="46" baseType="lpstr">
      <vt:lpstr>Тема1</vt:lpstr>
      <vt:lpstr>Тема10</vt:lpstr>
      <vt:lpstr>COLORBOX</vt:lpstr>
      <vt:lpstr>SHADEBAR</vt:lpstr>
      <vt:lpstr>MOUNTAIN</vt:lpstr>
      <vt:lpstr>WETSAND</vt:lpstr>
      <vt:lpstr>NEONLIT</vt:lpstr>
      <vt:lpstr>Лучи</vt:lpstr>
      <vt:lpstr>Русское зарубежье в годы войны</vt:lpstr>
      <vt:lpstr>Разрез</vt:lpstr>
      <vt:lpstr>1_Шаблон схемы книгохранилища</vt:lpstr>
      <vt:lpstr>Занавес</vt:lpstr>
      <vt:lpstr>Пиксел</vt:lpstr>
      <vt:lpstr>Тема17</vt:lpstr>
      <vt:lpstr>1_COLORBOX</vt:lpstr>
      <vt:lpstr>1_SHADEBAR</vt:lpstr>
      <vt:lpstr>1_MOUNTAIN</vt:lpstr>
      <vt:lpstr>1_WETSAND</vt:lpstr>
      <vt:lpstr>1_NEONLIT</vt:lpstr>
      <vt:lpstr>1_Лучи</vt:lpstr>
      <vt:lpstr>1_Русское зарубежье в годы войны</vt:lpstr>
      <vt:lpstr>1_Разрез</vt:lpstr>
      <vt:lpstr>2_Шаблон схемы книгохранилища</vt:lpstr>
      <vt:lpstr>Orbit</vt:lpstr>
      <vt:lpstr>1_Пиксел</vt:lpstr>
      <vt:lpstr>Круги</vt:lpstr>
      <vt:lpstr>2_Пиксел</vt:lpstr>
      <vt:lpstr>Кимоно</vt:lpstr>
      <vt:lpstr>Оформление по умолчанию</vt:lpstr>
      <vt:lpstr>1_Занавес</vt:lpstr>
      <vt:lpstr>Край</vt:lpstr>
      <vt:lpstr>Сетка с тенью</vt:lpstr>
      <vt:lpstr>Firelight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«Библиотека»</vt:lpstr>
      <vt:lpstr>«Сами - своими руками»</vt:lpstr>
      <vt:lpstr> «Галерея»</vt:lpstr>
      <vt:lpstr>«Игротека»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40</cp:revision>
  <dcterms:created xsi:type="dcterms:W3CDTF">2012-04-17T10:01:33Z</dcterms:created>
  <dcterms:modified xsi:type="dcterms:W3CDTF">2014-11-14T17:28:30Z</dcterms:modified>
</cp:coreProperties>
</file>