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A304-66B2-40DA-8C80-9670FB9719B4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A304-66B2-40DA-8C80-9670FB9719B4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A304-66B2-40DA-8C80-9670FB9719B4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A304-66B2-40DA-8C80-9670FB9719B4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A304-66B2-40DA-8C80-9670FB9719B4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A304-66B2-40DA-8C80-9670FB9719B4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A304-66B2-40DA-8C80-9670FB9719B4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A304-66B2-40DA-8C80-9670FB9719B4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A304-66B2-40DA-8C80-9670FB9719B4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A304-66B2-40DA-8C80-9670FB9719B4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A304-66B2-40DA-8C80-9670FB9719B4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EEA304-66B2-40DA-8C80-9670FB9719B4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1C46D5-8137-4E7B-ACB4-58EBA29CEB0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Игра «Счастливый случай»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Ответы на вопросы 3 команды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   У двузначного числа их две?                      </a:t>
            </a:r>
            <a:r>
              <a:rPr lang="ru-RU" u="sng" dirty="0" smtClean="0"/>
              <a:t>(цифры)</a:t>
            </a:r>
            <a:r>
              <a:rPr lang="ru-RU" dirty="0" smtClean="0"/>
              <a:t> </a:t>
            </a:r>
          </a:p>
          <a:p>
            <a:r>
              <a:rPr lang="ru-RU" dirty="0" smtClean="0"/>
              <a:t>2.   Как называется четырехугольник, у которого все </a:t>
            </a:r>
          </a:p>
          <a:p>
            <a:r>
              <a:rPr lang="ru-RU" dirty="0" smtClean="0"/>
              <a:t>      стороны равны?                                       </a:t>
            </a:r>
            <a:r>
              <a:rPr lang="ru-RU" u="sng" dirty="0" smtClean="0"/>
              <a:t>(квадрат)</a:t>
            </a:r>
            <a:endParaRPr lang="ru-RU" dirty="0" smtClean="0"/>
          </a:p>
          <a:p>
            <a:r>
              <a:rPr lang="ru-RU" dirty="0" smtClean="0"/>
              <a:t>3.   Сколько козлят было у многодетной козы?        </a:t>
            </a:r>
            <a:r>
              <a:rPr lang="ru-RU" u="sng" dirty="0" smtClean="0"/>
              <a:t>(7)</a:t>
            </a:r>
            <a:endParaRPr lang="ru-RU" dirty="0" smtClean="0"/>
          </a:p>
          <a:p>
            <a:r>
              <a:rPr lang="ru-RU" dirty="0" smtClean="0"/>
              <a:t>4.   Несчастливое число?                                       </a:t>
            </a:r>
            <a:r>
              <a:rPr lang="ru-RU" u="sng" dirty="0" smtClean="0"/>
              <a:t>(13)</a:t>
            </a:r>
            <a:endParaRPr lang="ru-RU" dirty="0" smtClean="0"/>
          </a:p>
          <a:p>
            <a:r>
              <a:rPr lang="ru-RU" dirty="0" smtClean="0"/>
              <a:t>5.   Самая приятная школьная оценка?            </a:t>
            </a:r>
            <a:r>
              <a:rPr lang="ru-RU" u="sng" dirty="0" smtClean="0"/>
              <a:t>(5)</a:t>
            </a:r>
            <a:endParaRPr lang="ru-RU" dirty="0" smtClean="0"/>
          </a:p>
          <a:p>
            <a:r>
              <a:rPr lang="ru-RU" dirty="0" smtClean="0"/>
              <a:t>6.   Какой инструмент используют при построении </a:t>
            </a:r>
          </a:p>
          <a:p>
            <a:r>
              <a:rPr lang="ru-RU" dirty="0" smtClean="0"/>
              <a:t>      окружности?                                     </a:t>
            </a:r>
            <a:r>
              <a:rPr lang="ru-RU" u="sng" dirty="0" smtClean="0"/>
              <a:t>(циркуль)</a:t>
            </a:r>
            <a:endParaRPr lang="ru-RU" dirty="0" smtClean="0"/>
          </a:p>
          <a:p>
            <a:r>
              <a:rPr lang="ru-RU" dirty="0" smtClean="0"/>
              <a:t>7.   Какой месяц короче всех?                    </a:t>
            </a:r>
            <a:r>
              <a:rPr lang="ru-RU" u="sng" dirty="0" smtClean="0"/>
              <a:t>(февраль)</a:t>
            </a:r>
            <a:endParaRPr lang="ru-RU" dirty="0" smtClean="0"/>
          </a:p>
          <a:p>
            <a:r>
              <a:rPr lang="ru-RU" dirty="0" smtClean="0"/>
              <a:t>8.   Когда мы смотрим на число 3, а говорим «15»?</a:t>
            </a:r>
          </a:p>
          <a:p>
            <a:r>
              <a:rPr lang="ru-RU" dirty="0" smtClean="0"/>
              <a:t>                                               </a:t>
            </a:r>
            <a:r>
              <a:rPr lang="ru-RU" u="sng" dirty="0" smtClean="0"/>
              <a:t>(когда смотрим на часы)</a:t>
            </a:r>
            <a:r>
              <a:rPr lang="ru-RU" dirty="0" smtClean="0"/>
              <a:t>  </a:t>
            </a:r>
          </a:p>
          <a:p>
            <a:r>
              <a:rPr lang="ru-RU" dirty="0" smtClean="0"/>
              <a:t>9.   Два отца и два сына съели 3 яйца. Сколько яиц съел каждый?                           </a:t>
            </a:r>
            <a:r>
              <a:rPr lang="ru-RU" u="sng" dirty="0" smtClean="0"/>
              <a:t>(по 1: дед, отец, сын)</a:t>
            </a:r>
            <a:endParaRPr lang="ru-RU" dirty="0" smtClean="0"/>
          </a:p>
          <a:p>
            <a:r>
              <a:rPr lang="ru-RU" dirty="0" smtClean="0"/>
              <a:t>10. В русских сказках  герои отправлялись «за тридевять</a:t>
            </a:r>
          </a:p>
          <a:p>
            <a:r>
              <a:rPr lang="ru-RU" dirty="0" smtClean="0"/>
              <a:t>      земель». Тридевять – это сколько?   </a:t>
            </a:r>
            <a:r>
              <a:rPr lang="ru-RU" u="sng" dirty="0" smtClean="0"/>
              <a:t>(27, т.к. считали 9)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Третий гейм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Проверь свою </a:t>
            </a:r>
            <a:r>
              <a:rPr lang="ru-RU" sz="6600" dirty="0" smtClean="0"/>
              <a:t>память  </a:t>
            </a:r>
            <a:r>
              <a:rPr lang="ru-RU" sz="3200" dirty="0" smtClean="0"/>
              <a:t>(максимальное количество балов 20)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угол, квадрат, точка, минус, пять, прямая, луч, плюс, ученик, делимое, сумма, два, радиус, окружность, тетрадь, слагаемое, треугольник, минута, дробь, число.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Четвертый гейм: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Конкурс капитанов.</a:t>
            </a:r>
            <a:endParaRPr lang="ru-RU" sz="7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правильно считает.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071538" y="235743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235743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235743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572000" y="235743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786446" y="235743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142976" y="34290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072330" y="235743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357422" y="34290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643306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714876" y="34290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7072330" y="34290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214414" y="464344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357422" y="464344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3428992" y="4643446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4643438" y="4643446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857884" y="464344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000892" y="464344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Награждение победителей.</a:t>
            </a:r>
            <a:endParaRPr lang="ru-RU" sz="6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/>
              <a:t>До новых встреч!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игры: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развивать творческие способности;</a:t>
            </a:r>
          </a:p>
          <a:p>
            <a:r>
              <a:rPr lang="ru-RU" sz="3600" dirty="0" smtClean="0"/>
              <a:t>- расширять знания по предмету;</a:t>
            </a:r>
          </a:p>
          <a:p>
            <a:r>
              <a:rPr lang="ru-RU" sz="3600" dirty="0" smtClean="0"/>
              <a:t>- прививать познавательный интерес к предмету;</a:t>
            </a:r>
          </a:p>
          <a:p>
            <a:r>
              <a:rPr lang="ru-RU" sz="3600" dirty="0" smtClean="0"/>
              <a:t>- расширять кругозор;</a:t>
            </a:r>
          </a:p>
          <a:p>
            <a:r>
              <a:rPr lang="ru-RU" sz="3600" dirty="0" smtClean="0"/>
              <a:t>- учить работе в группах.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гейм.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Приветствие </a:t>
            </a:r>
            <a:r>
              <a:rPr lang="ru-RU" sz="6000" dirty="0" smtClean="0"/>
              <a:t>команд</a:t>
            </a:r>
          </a:p>
          <a:p>
            <a:pPr>
              <a:buNone/>
            </a:pPr>
            <a:r>
              <a:rPr lang="ru-RU" sz="2800" dirty="0" smtClean="0"/>
              <a:t>            (максимальная оценка 5 балов)</a:t>
            </a:r>
            <a:endParaRPr lang="ru-RU" sz="28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Второй гейм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Разминка.</a:t>
            </a:r>
          </a:p>
          <a:p>
            <a:pPr>
              <a:buNone/>
            </a:pPr>
            <a:r>
              <a:rPr lang="ru-RU" sz="3900" dirty="0" smtClean="0"/>
              <a:t>           Тур «Разминка» начинаем,</a:t>
            </a:r>
          </a:p>
          <a:p>
            <a:pPr>
              <a:buNone/>
            </a:pPr>
            <a:r>
              <a:rPr lang="ru-RU" sz="3900" dirty="0" smtClean="0"/>
              <a:t>              Победителей узнаем!</a:t>
            </a:r>
          </a:p>
          <a:p>
            <a:pPr>
              <a:buNone/>
            </a:pPr>
            <a:r>
              <a:rPr lang="ru-RU" sz="3900" dirty="0" smtClean="0"/>
              <a:t>         Кто же лучше всех считает? </a:t>
            </a:r>
          </a:p>
          <a:p>
            <a:pPr>
              <a:buNone/>
            </a:pPr>
            <a:r>
              <a:rPr lang="ru-RU" sz="3900" dirty="0" smtClean="0"/>
              <a:t>               И ответ быстрее знает?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1 команде: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  Наименьшее натуральное число?                       </a:t>
            </a:r>
            <a:endParaRPr lang="ru-RU" dirty="0" smtClean="0"/>
          </a:p>
          <a:p>
            <a:r>
              <a:rPr lang="ru-RU" dirty="0" smtClean="0"/>
              <a:t>2.   </a:t>
            </a:r>
            <a:r>
              <a:rPr lang="ru-RU" dirty="0" smtClean="0"/>
              <a:t>Какая геометрическая фигура дружит </a:t>
            </a:r>
            <a:r>
              <a:rPr lang="ru-RU" dirty="0" smtClean="0"/>
              <a:t>с солнцем?  </a:t>
            </a:r>
          </a:p>
          <a:p>
            <a:r>
              <a:rPr lang="ru-RU" dirty="0" smtClean="0"/>
              <a:t>3.   Ставят в журнале?                             </a:t>
            </a:r>
          </a:p>
          <a:p>
            <a:r>
              <a:rPr lang="ru-RU" dirty="0" smtClean="0"/>
              <a:t>4.   Как называется результат деления?         </a:t>
            </a:r>
          </a:p>
          <a:p>
            <a:r>
              <a:rPr lang="ru-RU" dirty="0" smtClean="0"/>
              <a:t>5.   Плюсик без палочки?                           </a:t>
            </a:r>
          </a:p>
          <a:p>
            <a:r>
              <a:rPr lang="ru-RU" dirty="0" smtClean="0"/>
              <a:t>6.  Сколько минут в одном часе?                    </a:t>
            </a:r>
          </a:p>
          <a:p>
            <a:r>
              <a:rPr lang="ru-RU" dirty="0" smtClean="0"/>
              <a:t>7.  Как называется фигура, у которой 5 углов?</a:t>
            </a:r>
          </a:p>
          <a:p>
            <a:r>
              <a:rPr lang="ru-RU" dirty="0" smtClean="0"/>
              <a:t>8.  Сколько месяцев имеют 28 число?              </a:t>
            </a:r>
          </a:p>
          <a:p>
            <a:r>
              <a:rPr lang="ru-RU" dirty="0" smtClean="0"/>
              <a:t>9.  На руках 10 пальцев. Сколько пальцев на 10 руках?  </a:t>
            </a:r>
          </a:p>
          <a:p>
            <a:r>
              <a:rPr lang="ru-RU" dirty="0" smtClean="0"/>
              <a:t>10. Пара лошадей пробежала 30 км. Сколько пробежала</a:t>
            </a:r>
          </a:p>
          <a:p>
            <a:pPr>
              <a:buNone/>
            </a:pPr>
            <a:r>
              <a:rPr lang="ru-RU" dirty="0" smtClean="0"/>
              <a:t>      каждая лошадь? 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Ответы на вопросы 1 команды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 </a:t>
            </a:r>
            <a:r>
              <a:rPr lang="ru-RU" dirty="0" smtClean="0"/>
              <a:t>. Наименьшее натуральное число?                       </a:t>
            </a:r>
            <a:r>
              <a:rPr lang="ru-RU" u="sng" dirty="0" smtClean="0"/>
              <a:t>(единица)</a:t>
            </a:r>
            <a:endParaRPr lang="ru-RU" dirty="0" smtClean="0"/>
          </a:p>
          <a:p>
            <a:r>
              <a:rPr lang="ru-RU" dirty="0" smtClean="0"/>
              <a:t>2.   </a:t>
            </a:r>
            <a:r>
              <a:rPr lang="ru-RU" dirty="0" smtClean="0"/>
              <a:t>Какая геометрическая фигура </a:t>
            </a:r>
            <a:r>
              <a:rPr lang="ru-RU" dirty="0" smtClean="0"/>
              <a:t>дружат с солнцем?  </a:t>
            </a:r>
            <a:r>
              <a:rPr lang="ru-RU" u="sng" dirty="0" smtClean="0"/>
              <a:t>(луч)</a:t>
            </a:r>
            <a:endParaRPr lang="ru-RU" dirty="0" smtClean="0"/>
          </a:p>
          <a:p>
            <a:r>
              <a:rPr lang="ru-RU" dirty="0" smtClean="0"/>
              <a:t>3.   Ставят в журнале?                             </a:t>
            </a:r>
            <a:r>
              <a:rPr lang="ru-RU" u="sng" dirty="0" smtClean="0"/>
              <a:t>(оценки)</a:t>
            </a:r>
            <a:endParaRPr lang="ru-RU" dirty="0" smtClean="0"/>
          </a:p>
          <a:p>
            <a:r>
              <a:rPr lang="ru-RU" dirty="0" smtClean="0"/>
              <a:t>4.   Как называется результат деления?         </a:t>
            </a:r>
            <a:r>
              <a:rPr lang="ru-RU" u="sng" dirty="0" smtClean="0"/>
              <a:t>(частное)</a:t>
            </a:r>
            <a:endParaRPr lang="ru-RU" dirty="0" smtClean="0"/>
          </a:p>
          <a:p>
            <a:r>
              <a:rPr lang="ru-RU" dirty="0" smtClean="0"/>
              <a:t>5.   Плюсик без палочки?                           </a:t>
            </a:r>
            <a:r>
              <a:rPr lang="ru-RU" u="sng" dirty="0" smtClean="0"/>
              <a:t>(минус)</a:t>
            </a:r>
            <a:endParaRPr lang="ru-RU" dirty="0" smtClean="0"/>
          </a:p>
          <a:p>
            <a:r>
              <a:rPr lang="ru-RU" dirty="0" smtClean="0"/>
              <a:t>6.  Сколько минут в одном часе?                    </a:t>
            </a:r>
            <a:r>
              <a:rPr lang="ru-RU" u="sng" dirty="0" smtClean="0"/>
              <a:t>(60 мин)</a:t>
            </a:r>
            <a:endParaRPr lang="ru-RU" dirty="0" smtClean="0"/>
          </a:p>
          <a:p>
            <a:r>
              <a:rPr lang="ru-RU" dirty="0" smtClean="0"/>
              <a:t>7.  Как называется фигура, у которой 5 углов?  </a:t>
            </a:r>
            <a:r>
              <a:rPr lang="ru-RU" u="sng" dirty="0" smtClean="0"/>
              <a:t>(5угольник)</a:t>
            </a:r>
            <a:endParaRPr lang="ru-RU" dirty="0" smtClean="0"/>
          </a:p>
          <a:p>
            <a:r>
              <a:rPr lang="ru-RU" dirty="0" smtClean="0"/>
              <a:t>8.  Сколько месяцев имеют 28 число?              </a:t>
            </a:r>
            <a:r>
              <a:rPr lang="ru-RU" u="sng" dirty="0" smtClean="0"/>
              <a:t>(12)</a:t>
            </a:r>
            <a:r>
              <a:rPr lang="ru-RU" dirty="0" smtClean="0"/>
              <a:t>   </a:t>
            </a:r>
          </a:p>
          <a:p>
            <a:r>
              <a:rPr lang="ru-RU" dirty="0" smtClean="0"/>
              <a:t>9.  На руках 10 пальцев. Сколько пальцев на 10 руках?  </a:t>
            </a:r>
            <a:r>
              <a:rPr lang="ru-RU" u="sng" dirty="0" smtClean="0"/>
              <a:t>(50)</a:t>
            </a:r>
            <a:endParaRPr lang="ru-RU" dirty="0" smtClean="0"/>
          </a:p>
          <a:p>
            <a:r>
              <a:rPr lang="ru-RU" dirty="0" smtClean="0"/>
              <a:t>10. Пара лошадей пробежала 30 км. Сколько пробежала</a:t>
            </a:r>
          </a:p>
          <a:p>
            <a:pPr>
              <a:buNone/>
            </a:pPr>
            <a:r>
              <a:rPr lang="ru-RU" dirty="0" smtClean="0"/>
              <a:t>      каждая лошадь?  (30) 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2 команде: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   Наибольшее двузначное число?                              </a:t>
            </a:r>
            <a:endParaRPr lang="ru-RU" dirty="0" smtClean="0"/>
          </a:p>
          <a:p>
            <a:r>
              <a:rPr lang="ru-RU" dirty="0" smtClean="0"/>
              <a:t>2.   Сумма всех сторон прямоугольника – это…? </a:t>
            </a:r>
          </a:p>
          <a:p>
            <a:r>
              <a:rPr lang="ru-RU" dirty="0" smtClean="0"/>
              <a:t>3.   Высший балл в школах России?                        </a:t>
            </a:r>
          </a:p>
          <a:p>
            <a:r>
              <a:rPr lang="ru-RU" dirty="0" smtClean="0"/>
              <a:t>4.   Как называется прибор для измерения отрезков?</a:t>
            </a:r>
          </a:p>
          <a:p>
            <a:r>
              <a:rPr lang="ru-RU" dirty="0" smtClean="0"/>
              <a:t>5.   Сотая часть числа?                     </a:t>
            </a:r>
          </a:p>
          <a:p>
            <a:r>
              <a:rPr lang="ru-RU" dirty="0" smtClean="0"/>
              <a:t>6.   Форма футбольного мяча?                        </a:t>
            </a:r>
          </a:p>
          <a:p>
            <a:r>
              <a:rPr lang="ru-RU" dirty="0" smtClean="0"/>
              <a:t>7.   Как называется фигура, у которой 4 угла?     </a:t>
            </a:r>
          </a:p>
          <a:p>
            <a:r>
              <a:rPr lang="ru-RU" dirty="0" smtClean="0"/>
              <a:t>8.   Какая цифра, если перевернуть сверху вниз, </a:t>
            </a:r>
            <a:r>
              <a:rPr lang="ru-RU" dirty="0" err="1" smtClean="0"/>
              <a:t>умень</a:t>
            </a:r>
            <a:r>
              <a:rPr lang="ru-RU" dirty="0" smtClean="0"/>
              <a:t>- </a:t>
            </a:r>
          </a:p>
          <a:p>
            <a:r>
              <a:rPr lang="ru-RU" dirty="0" smtClean="0"/>
              <a:t>      </a:t>
            </a:r>
            <a:r>
              <a:rPr lang="ru-RU" dirty="0" err="1" smtClean="0"/>
              <a:t>шится</a:t>
            </a:r>
            <a:r>
              <a:rPr lang="ru-RU" dirty="0" smtClean="0"/>
              <a:t> на 3</a:t>
            </a:r>
          </a:p>
          <a:p>
            <a:r>
              <a:rPr lang="ru-RU" dirty="0" smtClean="0"/>
              <a:t>9.   Если петух стоит на двух ногах, то весит 4 кг. Сколько </a:t>
            </a:r>
          </a:p>
          <a:p>
            <a:r>
              <a:rPr lang="ru-RU" dirty="0" smtClean="0"/>
              <a:t>     будет весить петух, стоя на 1 ноге?           </a:t>
            </a:r>
          </a:p>
          <a:p>
            <a:r>
              <a:rPr lang="ru-RU" dirty="0" smtClean="0"/>
              <a:t>10. Сколько концов у двух с половиной палок?    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Ответы на вопросы 2 команды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 .   Наибольшее двузначное число?                              </a:t>
            </a:r>
            <a:r>
              <a:rPr lang="ru-RU" u="sng" dirty="0" smtClean="0"/>
              <a:t>(99)</a:t>
            </a:r>
            <a:endParaRPr lang="ru-RU" dirty="0" smtClean="0"/>
          </a:p>
          <a:p>
            <a:r>
              <a:rPr lang="ru-RU" dirty="0" smtClean="0"/>
              <a:t>2.   Сумма всех сторон прямоугольника – это…? </a:t>
            </a:r>
            <a:r>
              <a:rPr lang="ru-RU" u="sng" dirty="0" smtClean="0"/>
              <a:t>(периметр)</a:t>
            </a:r>
            <a:endParaRPr lang="ru-RU" dirty="0" smtClean="0"/>
          </a:p>
          <a:p>
            <a:r>
              <a:rPr lang="ru-RU" dirty="0" smtClean="0"/>
              <a:t>3.   Высший балл в школах России?                        </a:t>
            </a:r>
            <a:r>
              <a:rPr lang="ru-RU" u="sng" dirty="0" smtClean="0"/>
              <a:t>(5)</a:t>
            </a:r>
            <a:endParaRPr lang="ru-RU" dirty="0" smtClean="0"/>
          </a:p>
          <a:p>
            <a:r>
              <a:rPr lang="ru-RU" dirty="0" smtClean="0"/>
              <a:t>4.   Как называется прибор для измерения отрезков?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</a:t>
            </a:r>
            <a:r>
              <a:rPr lang="ru-RU" u="sng" dirty="0" smtClean="0"/>
              <a:t>(линейка)</a:t>
            </a:r>
            <a:endParaRPr lang="ru-RU" dirty="0" smtClean="0"/>
          </a:p>
          <a:p>
            <a:r>
              <a:rPr lang="ru-RU" dirty="0" smtClean="0"/>
              <a:t>5.   Сотая часть числа?                     </a:t>
            </a:r>
            <a:r>
              <a:rPr lang="ru-RU" u="sng" dirty="0" smtClean="0"/>
              <a:t>(процент)</a:t>
            </a:r>
            <a:endParaRPr lang="ru-RU" dirty="0" smtClean="0"/>
          </a:p>
          <a:p>
            <a:r>
              <a:rPr lang="ru-RU" dirty="0" smtClean="0"/>
              <a:t>6.   Форма футбольного мяча?                        </a:t>
            </a:r>
            <a:r>
              <a:rPr lang="ru-RU" u="sng" dirty="0" smtClean="0"/>
              <a:t>(шар)</a:t>
            </a:r>
            <a:endParaRPr lang="ru-RU" dirty="0" smtClean="0"/>
          </a:p>
          <a:p>
            <a:r>
              <a:rPr lang="ru-RU" dirty="0" smtClean="0"/>
              <a:t>7.   Как называется фигура, у которой 4 угла?     </a:t>
            </a:r>
            <a:r>
              <a:rPr lang="ru-RU" u="sng" dirty="0" smtClean="0"/>
              <a:t>(</a:t>
            </a:r>
            <a:r>
              <a:rPr lang="ru-RU" u="sng" dirty="0" err="1" smtClean="0"/>
              <a:t>четырех</a:t>
            </a:r>
            <a:r>
              <a:rPr lang="ru-RU" u="sng" dirty="0" err="1" smtClean="0"/>
              <a:t>уголоник</a:t>
            </a:r>
            <a:r>
              <a:rPr lang="ru-RU" u="sng" dirty="0" smtClean="0"/>
              <a:t>)</a:t>
            </a:r>
            <a:endParaRPr lang="ru-RU" dirty="0" smtClean="0"/>
          </a:p>
          <a:p>
            <a:r>
              <a:rPr lang="ru-RU" dirty="0" smtClean="0"/>
              <a:t>8.   Какая цифра, если перевернуть сверху вниз, </a:t>
            </a:r>
            <a:r>
              <a:rPr lang="ru-RU" dirty="0" err="1" smtClean="0"/>
              <a:t>умень</a:t>
            </a:r>
            <a:r>
              <a:rPr lang="ru-RU" dirty="0" smtClean="0"/>
              <a:t>- 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шится</a:t>
            </a:r>
            <a:r>
              <a:rPr lang="ru-RU" dirty="0" smtClean="0"/>
              <a:t> на 3?                                               </a:t>
            </a:r>
            <a:r>
              <a:rPr lang="ru-RU" u="sng" dirty="0" smtClean="0"/>
              <a:t>(9)</a:t>
            </a:r>
            <a:endParaRPr lang="ru-RU" dirty="0" smtClean="0"/>
          </a:p>
          <a:p>
            <a:r>
              <a:rPr lang="ru-RU" dirty="0" smtClean="0"/>
              <a:t>9.   Если петух стоит на двух ногах, то весит 4 кг. Сколько </a:t>
            </a:r>
          </a:p>
          <a:p>
            <a:pPr>
              <a:buNone/>
            </a:pPr>
            <a:r>
              <a:rPr lang="ru-RU" dirty="0" smtClean="0"/>
              <a:t>     будет весить петух, стоя на 1 ноге?           </a:t>
            </a:r>
            <a:r>
              <a:rPr lang="ru-RU" u="sng" dirty="0" smtClean="0"/>
              <a:t>(4 кг)</a:t>
            </a:r>
            <a:endParaRPr lang="ru-RU" dirty="0" smtClean="0"/>
          </a:p>
          <a:p>
            <a:r>
              <a:rPr lang="ru-RU" dirty="0" smtClean="0"/>
              <a:t>10. Сколько концов у двух с половиной палок?     </a:t>
            </a:r>
            <a:r>
              <a:rPr lang="ru-RU" u="sng" dirty="0" smtClean="0"/>
              <a:t>(6)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3 команде: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   У двузначного числа их две?                      </a:t>
            </a:r>
          </a:p>
          <a:p>
            <a:r>
              <a:rPr lang="ru-RU" dirty="0" smtClean="0"/>
              <a:t>2.   Как называется четырехугольник, у которого все </a:t>
            </a:r>
          </a:p>
          <a:p>
            <a:pPr>
              <a:buNone/>
            </a:pPr>
            <a:r>
              <a:rPr lang="ru-RU" dirty="0" smtClean="0"/>
              <a:t>      стороны равны?                                       </a:t>
            </a:r>
          </a:p>
          <a:p>
            <a:r>
              <a:rPr lang="ru-RU" dirty="0" smtClean="0"/>
              <a:t>3.   Сколько козлят было у многодетной козы?        </a:t>
            </a:r>
          </a:p>
          <a:p>
            <a:r>
              <a:rPr lang="ru-RU" dirty="0" smtClean="0"/>
              <a:t>4.   Несчастливое число?                                       </a:t>
            </a:r>
          </a:p>
          <a:p>
            <a:r>
              <a:rPr lang="ru-RU" dirty="0" smtClean="0"/>
              <a:t>5.   Самая приятная школьная оценка?            </a:t>
            </a:r>
          </a:p>
          <a:p>
            <a:r>
              <a:rPr lang="ru-RU" dirty="0" smtClean="0"/>
              <a:t>6.   Какой инструмент используют при построении </a:t>
            </a:r>
          </a:p>
          <a:p>
            <a:pPr>
              <a:buNone/>
            </a:pPr>
            <a:r>
              <a:rPr lang="ru-RU" dirty="0" smtClean="0"/>
              <a:t>       окружности?</a:t>
            </a:r>
          </a:p>
          <a:p>
            <a:r>
              <a:rPr lang="ru-RU" dirty="0" smtClean="0"/>
              <a:t>7.   Какой месяц короче всех?                    </a:t>
            </a:r>
          </a:p>
          <a:p>
            <a:r>
              <a:rPr lang="ru-RU" dirty="0" smtClean="0"/>
              <a:t>8.   Когда мы смотрим на число 3, а говорим «15»?</a:t>
            </a:r>
          </a:p>
          <a:p>
            <a:pPr>
              <a:buNone/>
            </a:pPr>
            <a:r>
              <a:rPr lang="ru-RU" dirty="0" smtClean="0"/>
              <a:t>                                               </a:t>
            </a:r>
          </a:p>
          <a:p>
            <a:r>
              <a:rPr lang="ru-RU" dirty="0" smtClean="0"/>
              <a:t>9.   Два отца и два сына съели 3 яйца. Сколько яиц съел каждый?                           </a:t>
            </a:r>
          </a:p>
          <a:p>
            <a:r>
              <a:rPr lang="ru-RU" dirty="0" smtClean="0"/>
              <a:t>10. В русских сказках  герои отправлялись «за тридевять</a:t>
            </a:r>
          </a:p>
          <a:p>
            <a:pPr>
              <a:buNone/>
            </a:pPr>
            <a:r>
              <a:rPr lang="ru-RU" dirty="0" smtClean="0"/>
              <a:t>      земель». Тридевять – это сколько?   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893</Words>
  <Application>Microsoft Office PowerPoint</Application>
  <PresentationFormat>Экран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Игра «Счастливый случай»</vt:lpstr>
      <vt:lpstr>Цели игры:</vt:lpstr>
      <vt:lpstr>Первый гейм.</vt:lpstr>
      <vt:lpstr>Второй гейм</vt:lpstr>
      <vt:lpstr>Вопросы 1 команде:</vt:lpstr>
      <vt:lpstr>Ответы на вопросы 1 команды</vt:lpstr>
      <vt:lpstr>Вопросы 2 команде: </vt:lpstr>
      <vt:lpstr>Ответы на вопросы 2 команды</vt:lpstr>
      <vt:lpstr>Вопросы 3 команде:</vt:lpstr>
      <vt:lpstr>Ответы на вопросы 3 команды</vt:lpstr>
      <vt:lpstr>Третий гейм</vt:lpstr>
      <vt:lpstr>Слова:</vt:lpstr>
      <vt:lpstr>Четвертый гейм:</vt:lpstr>
      <vt:lpstr>Кто правильно считает.</vt:lpstr>
      <vt:lpstr>Подведение итогов.</vt:lpstr>
      <vt:lpstr>Спасибо за внимание.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«Счастливый случай»</dc:title>
  <dc:creator>Саша</dc:creator>
  <cp:lastModifiedBy>саша</cp:lastModifiedBy>
  <cp:revision>6</cp:revision>
  <dcterms:created xsi:type="dcterms:W3CDTF">2011-04-10T04:34:07Z</dcterms:created>
  <dcterms:modified xsi:type="dcterms:W3CDTF">2011-11-15T15:27:03Z</dcterms:modified>
</cp:coreProperties>
</file>