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alpha val="33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7ABB-E6D8-4189-9774-4C5EEFD055C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177A-CB45-4050-B3A8-FE409F6A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142852"/>
            <a:ext cx="41193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Равноапостольные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Святые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Кирилл и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Мефодий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85926"/>
            <a:ext cx="2857520" cy="413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357694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С</a:t>
            </a:r>
            <a:r>
              <a:rPr lang="ru-RU" sz="2400" dirty="0" smtClean="0">
                <a:solidFill>
                  <a:srgbClr val="7030A0"/>
                </a:solidFill>
              </a:rPr>
              <a:t>оздатели славянской азбуки и церковнославянского языка, проповедники христианства греческого происхождения. Первые переводчики богослужебных книг с греческого на славянский язык.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357850" cy="671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24 мая Святая Церковь чтит память равноапостольных Кирилла и </a:t>
            </a:r>
            <a:r>
              <a:rPr lang="ru-RU" sz="3200" dirty="0" err="1" smtClean="0">
                <a:solidFill>
                  <a:srgbClr val="7030A0"/>
                </a:solidFill>
              </a:rPr>
              <a:t>Мефодия</a:t>
            </a:r>
            <a:r>
              <a:rPr lang="ru-RU" sz="3200" dirty="0" smtClean="0">
                <a:solidFill>
                  <a:srgbClr val="7030A0"/>
                </a:solidFill>
              </a:rPr>
              <a:t>, учителей Словенских.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857364"/>
            <a:ext cx="3590925" cy="476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071942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Слава вам, братья, славян просветители,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Церкви Славянской Святые Отцы,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Слава вам, Правды Христовой Учители,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Слава вам, грамоты нашей творцы.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Будьте ж Славянству звеном единения,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Братья святые </a:t>
            </a:r>
            <a:r>
              <a:rPr lang="ru-RU" sz="2000" dirty="0" err="1" smtClean="0">
                <a:solidFill>
                  <a:srgbClr val="7030A0"/>
                </a:solidFill>
                <a:latin typeface="Book Antiqua" pitchFamily="18" charset="0"/>
              </a:rPr>
              <a:t>Мефодий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, Кирилл!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Да осенит его дух примирения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Вашей молитвой пред Господом Сил!</a:t>
            </a:r>
            <a:endParaRPr lang="ru-RU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000636" cy="37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Г.С. Самылкина</dc:creator>
  <cp:lastModifiedBy>user</cp:lastModifiedBy>
  <cp:revision>14</cp:revision>
  <dcterms:created xsi:type="dcterms:W3CDTF">2011-05-17T18:23:52Z</dcterms:created>
  <dcterms:modified xsi:type="dcterms:W3CDTF">2015-04-01T11:46:53Z</dcterms:modified>
</cp:coreProperties>
</file>