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9" r:id="rId3"/>
    <p:sldId id="283" r:id="rId4"/>
    <p:sldId id="284" r:id="rId5"/>
    <p:sldId id="286" r:id="rId6"/>
    <p:sldId id="263" r:id="rId7"/>
    <p:sldId id="264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C6578C-9E41-448E-A7EE-D1F323EA629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035A825-E4AA-418A-8173-B801A7D28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9" y="1484785"/>
            <a:ext cx="2880320" cy="2952328"/>
          </a:xfrm>
        </p:spPr>
        <p:txBody>
          <a:bodyPr>
            <a:normAutofit fontScale="90000"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День знаний.</a:t>
            </a:r>
            <a:br>
              <a:rPr lang="ru-RU" sz="1100" dirty="0" smtClean="0">
                <a:solidFill>
                  <a:schemeClr val="tx2"/>
                </a:solidFill>
              </a:rPr>
            </a:br>
            <a:r>
              <a:rPr lang="ru-RU" sz="1100" dirty="0" smtClean="0">
                <a:solidFill>
                  <a:schemeClr val="tx2"/>
                </a:solidFill>
              </a:rPr>
              <a:t>Тема:</a:t>
            </a:r>
            <a:br>
              <a:rPr lang="ru-RU" sz="1100" dirty="0" smtClean="0">
                <a:solidFill>
                  <a:schemeClr val="tx2"/>
                </a:solidFill>
              </a:rPr>
            </a:br>
            <a:r>
              <a:rPr lang="ru-RU" sz="1100" dirty="0" smtClean="0">
                <a:solidFill>
                  <a:schemeClr val="tx2"/>
                </a:solidFill>
              </a:rPr>
              <a:t> «Моя малая родина»</a:t>
            </a:r>
            <a:r>
              <a:rPr lang="ru-RU" sz="1100" dirty="0"/>
              <a:t>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Цель</a:t>
            </a:r>
            <a:r>
              <a:rPr lang="ru-RU" sz="1100" dirty="0"/>
              <a:t>: поддержать праздничное настроение от встречи со школой, дать почувствовать величие родной страны, способствовать воспитанию патриотических чувств, создать настрой на учебную деятельность в новом учебном году.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Оборудование: сюрпризы подарки для учеников, презентация, запись «Советы парты.»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772816"/>
            <a:ext cx="3024336" cy="3487806"/>
          </a:xfrm>
        </p:spPr>
        <p:txBody>
          <a:bodyPr>
            <a:normAutofit/>
          </a:bodyPr>
          <a:lstStyle/>
          <a:p>
            <a:r>
              <a:rPr lang="ru-RU" sz="1000" dirty="0" smtClean="0"/>
              <a:t>Если ты с утра проснулся</a:t>
            </a:r>
          </a:p>
          <a:p>
            <a:r>
              <a:rPr lang="ru-RU" sz="1000" dirty="0" smtClean="0"/>
              <a:t>И увидел за окном :</a:t>
            </a:r>
          </a:p>
          <a:p>
            <a:r>
              <a:rPr lang="ru-RU" sz="1000" dirty="0" smtClean="0"/>
              <a:t>Все нарядные с цветами , </a:t>
            </a:r>
          </a:p>
          <a:p>
            <a:r>
              <a:rPr lang="ru-RU" sz="1000" dirty="0" smtClean="0"/>
              <a:t>И веселья полный дом;</a:t>
            </a:r>
          </a:p>
          <a:p>
            <a:r>
              <a:rPr lang="ru-RU" sz="1000" dirty="0" smtClean="0"/>
              <a:t>Если видишь по дороге</a:t>
            </a:r>
          </a:p>
          <a:p>
            <a:r>
              <a:rPr lang="ru-RU" sz="1000" dirty="0" smtClean="0"/>
              <a:t>Много школьников идет-</a:t>
            </a:r>
          </a:p>
          <a:p>
            <a:r>
              <a:rPr lang="ru-RU" sz="1000" dirty="0" smtClean="0"/>
              <a:t>Значит, наступила осень,</a:t>
            </a:r>
          </a:p>
          <a:p>
            <a:r>
              <a:rPr lang="ru-RU" sz="1000" dirty="0" smtClean="0"/>
              <a:t>Начался учебный год.</a:t>
            </a:r>
            <a:endParaRPr lang="ru-RU" sz="1000" dirty="0"/>
          </a:p>
          <a:p>
            <a:endParaRPr lang="ru-RU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</a:rPr>
              <a:t>Промчались </a:t>
            </a:r>
            <a:r>
              <a:rPr lang="ru-RU" sz="1000" dirty="0">
                <a:solidFill>
                  <a:schemeClr val="accent4">
                    <a:lumMod val="75000"/>
                  </a:schemeClr>
                </a:solidFill>
              </a:rPr>
              <a:t>летние деньки,</a:t>
            </a:r>
            <a:br>
              <a:rPr lang="ru-RU" sz="1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000" dirty="0">
                <a:solidFill>
                  <a:schemeClr val="accent4">
                    <a:lumMod val="75000"/>
                  </a:schemeClr>
                </a:solidFill>
              </a:rPr>
              <a:t>За парты вам пора,</a:t>
            </a:r>
            <a:br>
              <a:rPr lang="ru-RU" sz="1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000" dirty="0">
                <a:solidFill>
                  <a:schemeClr val="accent4">
                    <a:lumMod val="75000"/>
                  </a:schemeClr>
                </a:solidFill>
              </a:rPr>
              <a:t>Опять вы все – ученики,</a:t>
            </a:r>
            <a:br>
              <a:rPr lang="ru-RU" sz="1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000" dirty="0">
                <a:solidFill>
                  <a:schemeClr val="accent4">
                    <a:lumMod val="75000"/>
                  </a:schemeClr>
                </a:solidFill>
              </a:rPr>
              <a:t>Учеба не игра! </a:t>
            </a:r>
          </a:p>
          <a:p>
            <a:endParaRPr lang="ru-RU" sz="1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1836712" cy="137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4119919" cy="8254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/>
                </a:solidFill>
              </a:rPr>
              <a:t/>
            </a:r>
            <a:br>
              <a:rPr lang="ru-RU" sz="2700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28800"/>
            <a:ext cx="2515941" cy="36038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200" dirty="0">
                <a:solidFill>
                  <a:schemeClr val="tx2"/>
                </a:solidFill>
              </a:rPr>
              <a:t>Что мы Родиной зовем?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В. Степанов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3200" dirty="0"/>
              <a:t> </a:t>
            </a:r>
          </a:p>
          <a:p>
            <a:pPr>
              <a:buNone/>
            </a:pPr>
            <a:r>
              <a:rPr lang="ru-RU" sz="3200" dirty="0"/>
              <a:t>Что мы Родиной зовём?</a:t>
            </a:r>
          </a:p>
          <a:p>
            <a:pPr>
              <a:buNone/>
            </a:pPr>
            <a:r>
              <a:rPr lang="ru-RU" sz="3200" dirty="0" smtClean="0"/>
              <a:t>Дом</a:t>
            </a:r>
            <a:r>
              <a:rPr lang="ru-RU" sz="3200" dirty="0"/>
              <a:t>, где мы с тобой живём,</a:t>
            </a:r>
          </a:p>
          <a:p>
            <a:pPr>
              <a:buNone/>
            </a:pPr>
            <a:r>
              <a:rPr lang="ru-RU" sz="3200" dirty="0"/>
              <a:t> И берёзки, вдоль которых</a:t>
            </a:r>
          </a:p>
          <a:p>
            <a:pPr>
              <a:buNone/>
            </a:pPr>
            <a:r>
              <a:rPr lang="ru-RU" sz="3200" dirty="0" smtClean="0"/>
              <a:t>Рядом </a:t>
            </a:r>
            <a:r>
              <a:rPr lang="ru-RU" sz="3200" dirty="0"/>
              <a:t>с мамой мы идём.</a:t>
            </a:r>
          </a:p>
          <a:p>
            <a:pPr>
              <a:buNone/>
            </a:pPr>
            <a:r>
              <a:rPr lang="ru-RU" sz="3200" dirty="0"/>
              <a:t> </a:t>
            </a:r>
          </a:p>
          <a:p>
            <a:pPr>
              <a:buNone/>
            </a:pPr>
            <a:r>
              <a:rPr lang="ru-RU" sz="3200" dirty="0"/>
              <a:t> Что мы Родиной зовём?</a:t>
            </a:r>
          </a:p>
          <a:p>
            <a:pPr>
              <a:buNone/>
            </a:pPr>
            <a:r>
              <a:rPr lang="ru-RU" sz="3200" dirty="0"/>
              <a:t> Поле с тонким колоском,</a:t>
            </a:r>
          </a:p>
          <a:p>
            <a:pPr>
              <a:buNone/>
            </a:pPr>
            <a:r>
              <a:rPr lang="ru-RU" sz="3200" dirty="0" smtClean="0"/>
              <a:t>Наши </a:t>
            </a:r>
            <a:r>
              <a:rPr lang="ru-RU" sz="3200" dirty="0"/>
              <a:t>праздники и песни,</a:t>
            </a:r>
          </a:p>
          <a:p>
            <a:pPr>
              <a:buNone/>
            </a:pPr>
            <a:r>
              <a:rPr lang="ru-RU" sz="3200" dirty="0"/>
              <a:t> Тёплый вечер за окном.</a:t>
            </a:r>
          </a:p>
          <a:p>
            <a:pPr>
              <a:buNone/>
            </a:pPr>
            <a:r>
              <a:rPr lang="ru-RU" sz="3200" dirty="0"/>
              <a:t> </a:t>
            </a:r>
          </a:p>
          <a:p>
            <a:pPr>
              <a:buNone/>
            </a:pPr>
            <a:r>
              <a:rPr lang="ru-RU" sz="3200" dirty="0"/>
              <a:t> Что мы Родиной зовём?</a:t>
            </a:r>
          </a:p>
          <a:p>
            <a:pPr>
              <a:buNone/>
            </a:pPr>
            <a:r>
              <a:rPr lang="ru-RU" sz="3200" dirty="0"/>
              <a:t> Всё, что в сердце бережём,</a:t>
            </a:r>
          </a:p>
          <a:p>
            <a:pPr>
              <a:buNone/>
            </a:pPr>
            <a:r>
              <a:rPr lang="ru-RU" sz="3200" dirty="0"/>
              <a:t> И под небом синим-синим</a:t>
            </a:r>
          </a:p>
          <a:p>
            <a:pPr>
              <a:buNone/>
            </a:pPr>
            <a:r>
              <a:rPr lang="ru-RU" sz="3200" dirty="0"/>
              <a:t> Флаг России над Кремлём</a:t>
            </a:r>
            <a:r>
              <a:rPr lang="ru-RU" sz="3200" dirty="0" smtClean="0"/>
              <a:t>.</a:t>
            </a:r>
          </a:p>
          <a:p>
            <a:pPr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К.Ушинский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«Наше отечество, наша Родина – матушка Россия. Отечеством мы зовем её потому. Что в ней жили испокон веку отцы и деды наши. Родиной мы зовем ей потому, что мы в ней родились, в ней говорят родным языком и все в ней родное, а матерью потому, что она вскормила нас своим хлебом, вспоила своими водами. Выучила своему языку, как мать она защищает нас от всяких врагов.»  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«Много есть на свете кроме России всяких хороших государств и земель, но одна у человека родная мать – одна у него и родина…»</a:t>
            </a:r>
          </a:p>
          <a:p>
            <a:pPr>
              <a:buNone/>
            </a:pPr>
            <a:endParaRPr lang="ru-RU" sz="3200" dirty="0"/>
          </a:p>
          <a:p>
            <a:endParaRPr lang="ru-RU" sz="3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3416565" cy="22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4220542" cy="502004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С чего начинается Родина? Побеседуем, </a:t>
            </a:r>
            <a:r>
              <a:rPr lang="ru-RU" sz="1800" dirty="0" smtClean="0">
                <a:solidFill>
                  <a:schemeClr val="tx2"/>
                </a:solidFill>
              </a:rPr>
              <a:t>поразмышляем…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мамы и папы.</a:t>
            </a:r>
            <a:br>
              <a:rPr lang="ru-RU" sz="18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С семьи и дома в котором живешь и родился.</a:t>
            </a:r>
            <a:br>
              <a:rPr lang="ru-RU" sz="18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Мест где гуляешь, ходишь на работу.</a:t>
            </a:r>
            <a:br>
              <a:rPr lang="ru-RU" sz="18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Людей - которые каждый день рядом.</a:t>
            </a:r>
            <a:br>
              <a:rPr lang="ru-RU" sz="18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Любимых пейзажей в  природе.</a:t>
            </a:r>
            <a:br>
              <a:rPr lang="ru-RU" sz="18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Великих поэтов, композиторов, художников. </a:t>
            </a:r>
            <a:br>
              <a:rPr lang="ru-RU" sz="18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Есть </a:t>
            </a:r>
            <a:r>
              <a:rPr lang="ru-RU" sz="1800" dirty="0">
                <a:solidFill>
                  <a:schemeClr val="tx2"/>
                </a:solidFill>
              </a:rPr>
              <a:t>на  планете Земля удивительная страна. Самая большая страна в мире!                            Это -  Россия! </a:t>
            </a: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И есть в этой удивительной стране-России огромный и красивый город!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Волгоград!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2736304" cy="364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1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3909025" cy="160330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И есть в этом удивительном и красивом городе  маленькая школа!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В городе огромном, среди тысяч  школ</a:t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Есть одна, в которую учиться ты пришел!</a:t>
            </a:r>
          </a:p>
        </p:txBody>
      </p:sp>
      <p:pic>
        <p:nvPicPr>
          <p:cNvPr id="5" name="Объект 4" descr="фото гимназ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4392488" cy="33123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Объект 2"/>
          <p:cNvSpPr txBox="1">
            <a:spLocks/>
          </p:cNvSpPr>
          <p:nvPr/>
        </p:nvSpPr>
        <p:spPr>
          <a:xfrm rot="240214">
            <a:off x="5939929" y="1781379"/>
            <a:ext cx="2449458" cy="4046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solidFill>
                  <a:schemeClr val="tx2"/>
                </a:solidFill>
              </a:rPr>
              <a:t>Назовите номер нашей школы.</a:t>
            </a:r>
          </a:p>
          <a:p>
            <a:r>
              <a:rPr lang="ru-RU" sz="2000" smtClean="0">
                <a:solidFill>
                  <a:schemeClr val="tx2"/>
                </a:solidFill>
              </a:rPr>
              <a:t>Назовите свой класс.</a:t>
            </a:r>
          </a:p>
          <a:p>
            <a:r>
              <a:rPr lang="ru-RU" sz="2000" smtClean="0">
                <a:solidFill>
                  <a:schemeClr val="tx2"/>
                </a:solidFill>
              </a:rPr>
              <a:t>В нашем классе….мальчиков.</a:t>
            </a:r>
          </a:p>
          <a:p>
            <a:r>
              <a:rPr lang="ru-RU" sz="2000" smtClean="0">
                <a:solidFill>
                  <a:schemeClr val="tx2"/>
                </a:solidFill>
              </a:rPr>
              <a:t>В нашем классе…девочек.</a:t>
            </a:r>
          </a:p>
          <a:p>
            <a:r>
              <a:rPr lang="ru-RU" sz="2000" smtClean="0">
                <a:solidFill>
                  <a:schemeClr val="tx2"/>
                </a:solidFill>
              </a:rPr>
              <a:t>В нашем классе ….учеников.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– семья и гимназия, частичка нашей Родины.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Шуточный экзамен.</a:t>
            </a:r>
          </a:p>
          <a:p>
            <a:r>
              <a:rPr lang="ru-RU" dirty="0"/>
              <a:t>На какой улице расположена наша школа?</a:t>
            </a:r>
          </a:p>
          <a:p>
            <a:r>
              <a:rPr lang="ru-RU" dirty="0"/>
              <a:t>Сколько этажей в нашей школе?</a:t>
            </a:r>
          </a:p>
          <a:p>
            <a:r>
              <a:rPr lang="ru-RU" dirty="0"/>
              <a:t>На каком этаже наш кабинет?</a:t>
            </a:r>
          </a:p>
          <a:p>
            <a:r>
              <a:rPr lang="ru-RU" dirty="0"/>
              <a:t>Номер нашего кабинета?</a:t>
            </a:r>
          </a:p>
          <a:p>
            <a:r>
              <a:rPr lang="ru-RU" dirty="0"/>
              <a:t>Сколько ступенек надо преодолеть, чтобы попасть в наш класс?</a:t>
            </a:r>
          </a:p>
          <a:p>
            <a:r>
              <a:rPr lang="ru-RU" dirty="0"/>
              <a:t>Сколько предметов мы изучали  в прошлом году?</a:t>
            </a:r>
          </a:p>
          <a:p>
            <a:r>
              <a:rPr lang="ru-RU" dirty="0"/>
              <a:t>Как фамилия директора нашей школы?</a:t>
            </a:r>
          </a:p>
          <a:p>
            <a:r>
              <a:rPr lang="ru-RU" dirty="0"/>
              <a:t>Как зовут учителя рисования? Музыки? Физической культуры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Завтра в школу, кроме </a:t>
            </a:r>
          </a:p>
          <a:p>
            <a:pPr marL="0" indent="0">
              <a:buNone/>
            </a:pPr>
            <a:r>
              <a:rPr lang="ru-RU" dirty="0"/>
              <a:t>портфеля, что с собой </a:t>
            </a:r>
          </a:p>
          <a:p>
            <a:pPr marL="0" indent="0">
              <a:buNone/>
            </a:pPr>
            <a:r>
              <a:rPr lang="ru-RU" dirty="0"/>
              <a:t>возьмете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Услышав звонок на урок, </a:t>
            </a:r>
          </a:p>
          <a:p>
            <a:pPr marL="0" indent="0">
              <a:buNone/>
            </a:pPr>
            <a:r>
              <a:rPr lang="ru-RU" dirty="0"/>
              <a:t>что нужно сделать?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8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Растолкуй пословицы.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Грамоте учиться – всегда пригодится.</a:t>
            </a:r>
          </a:p>
          <a:p>
            <a:r>
              <a:rPr lang="ru-RU" dirty="0" smtClean="0"/>
              <a:t>Кто грамоте горазд, тому не пропасть.</a:t>
            </a:r>
          </a:p>
          <a:p>
            <a:r>
              <a:rPr lang="ru-RU" dirty="0" smtClean="0"/>
              <a:t>Век живи – век учись.</a:t>
            </a:r>
          </a:p>
          <a:p>
            <a:r>
              <a:rPr lang="ru-RU" dirty="0" smtClean="0"/>
              <a:t>Знания – сила.</a:t>
            </a:r>
          </a:p>
          <a:p>
            <a:r>
              <a:rPr lang="ru-RU" dirty="0" smtClean="0"/>
              <a:t>Мир освещается солнцем, а человек знанием.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7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88024" y="836712"/>
            <a:ext cx="3312367" cy="488635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Советы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парты.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Утром в школу просыпайся,</a:t>
            </a:r>
          </a:p>
          <a:p>
            <a:pPr marL="0" indent="0">
              <a:buNone/>
            </a:pPr>
            <a:r>
              <a:rPr lang="ru-RU" sz="1600" dirty="0" smtClean="0"/>
              <a:t>Хорошенько умывайся,</a:t>
            </a:r>
          </a:p>
          <a:p>
            <a:pPr marL="0" indent="0">
              <a:buNone/>
            </a:pPr>
            <a:r>
              <a:rPr lang="ru-RU" sz="1600" dirty="0" smtClean="0"/>
              <a:t>Чтобы в школе не зевать,</a:t>
            </a:r>
          </a:p>
          <a:p>
            <a:pPr marL="0" indent="0">
              <a:buNone/>
            </a:pPr>
            <a:r>
              <a:rPr lang="ru-RU" sz="1600" dirty="0" smtClean="0"/>
              <a:t>Носом парту не клевать.</a:t>
            </a:r>
          </a:p>
          <a:p>
            <a:pPr marL="0" indent="0">
              <a:buNone/>
            </a:pPr>
            <a:r>
              <a:rPr lang="ru-RU" sz="1600" dirty="0" smtClean="0"/>
              <a:t>Приучай себя к порядку, </a:t>
            </a:r>
          </a:p>
          <a:p>
            <a:pPr marL="0" indent="0">
              <a:buNone/>
            </a:pPr>
            <a:r>
              <a:rPr lang="ru-RU" sz="1600" dirty="0" smtClean="0"/>
              <a:t>Не играй с вещами в прятки,</a:t>
            </a:r>
          </a:p>
          <a:p>
            <a:pPr marL="0" indent="0">
              <a:buNone/>
            </a:pPr>
            <a:r>
              <a:rPr lang="ru-RU" sz="1600" dirty="0" smtClean="0"/>
              <a:t>Каждой книжкой дорожи,</a:t>
            </a:r>
          </a:p>
          <a:p>
            <a:pPr marL="0" indent="0">
              <a:buNone/>
            </a:pPr>
            <a:r>
              <a:rPr lang="ru-RU" sz="1600" dirty="0" smtClean="0"/>
              <a:t> В чистоте портфель держи.</a:t>
            </a:r>
          </a:p>
          <a:p>
            <a:pPr marL="0" indent="0">
              <a:buNone/>
            </a:pPr>
            <a:r>
              <a:rPr lang="ru-RU" sz="1600" dirty="0" smtClean="0"/>
              <a:t>Одевайся аккуратно, </a:t>
            </a:r>
          </a:p>
          <a:p>
            <a:pPr marL="0" indent="0">
              <a:buNone/>
            </a:pPr>
            <a:r>
              <a:rPr lang="ru-RU" sz="1600" dirty="0"/>
              <a:t>Ч</a:t>
            </a:r>
            <a:r>
              <a:rPr lang="ru-RU" sz="1600" dirty="0" smtClean="0"/>
              <a:t>тоб смотреть было приятно,</a:t>
            </a:r>
          </a:p>
          <a:p>
            <a:pPr marL="0" indent="0">
              <a:buNone/>
            </a:pPr>
            <a:r>
              <a:rPr lang="ru-RU" sz="1600" dirty="0" smtClean="0"/>
              <a:t> На уроках не хихикай,</a:t>
            </a:r>
          </a:p>
          <a:p>
            <a:pPr marL="0" indent="0">
              <a:buNone/>
            </a:pPr>
            <a:r>
              <a:rPr lang="ru-RU" sz="1600" dirty="0" smtClean="0"/>
              <a:t> Стул туда – сюда не двигай.</a:t>
            </a:r>
          </a:p>
          <a:p>
            <a:pPr marL="0" indent="0">
              <a:buNone/>
            </a:pPr>
            <a:r>
              <a:rPr lang="ru-RU" sz="1600" dirty="0" smtClean="0"/>
              <a:t>Не дразнись, не зазнавайся, </a:t>
            </a:r>
          </a:p>
          <a:p>
            <a:pPr marL="0" indent="0">
              <a:buNone/>
            </a:pPr>
            <a:r>
              <a:rPr lang="ru-RU" sz="1600" dirty="0" smtClean="0"/>
              <a:t>В школе всем помочь старайся,</a:t>
            </a:r>
          </a:p>
          <a:p>
            <a:pPr marL="0" indent="0">
              <a:buNone/>
            </a:pPr>
            <a:r>
              <a:rPr lang="ru-RU" sz="1600" dirty="0" smtClean="0"/>
              <a:t>Зря не хмурься, будь смелей -  </a:t>
            </a:r>
          </a:p>
          <a:p>
            <a:pPr marL="0" indent="0">
              <a:buNone/>
            </a:pPr>
            <a:r>
              <a:rPr lang="ru-RU" sz="1600" dirty="0" smtClean="0"/>
              <a:t>И найдешь себе друзей! </a:t>
            </a:r>
            <a:endParaRPr lang="ru-RU" sz="1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73024"/>
            <a:ext cx="3116322" cy="317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7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61"/>
    </mc:Choice>
    <mc:Fallback xmlns="">
      <p:transition spd="slow" advTm="5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412776"/>
            <a:ext cx="6965245" cy="122413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Спасибо за урок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. Счастливо!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 добрый путь в новом 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учебном году!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1" y="3212975"/>
            <a:ext cx="4896545" cy="25100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Используемые ресурсы:</a:t>
            </a:r>
          </a:p>
          <a:p>
            <a:r>
              <a:rPr lang="ru-RU" dirty="0" smtClean="0"/>
              <a:t>Классные </a:t>
            </a:r>
            <a:r>
              <a:rPr lang="ru-RU" dirty="0"/>
              <a:t>часы. 2 класс. Т.Н. Максимова. М.ВАКО, 2011(Учебный год) с.6</a:t>
            </a:r>
            <a:endParaRPr lang="en-US" dirty="0"/>
          </a:p>
          <a:p>
            <a:r>
              <a:rPr lang="en-US" dirty="0"/>
              <a:t>cnitalnaya.ru</a:t>
            </a:r>
          </a:p>
          <a:p>
            <a:r>
              <a:rPr lang="en-US" dirty="0"/>
              <a:t>Simart.info</a:t>
            </a:r>
          </a:p>
          <a:p>
            <a:r>
              <a:rPr lang="en-US" dirty="0"/>
              <a:t>Go/mail.ru/</a:t>
            </a:r>
            <a:r>
              <a:rPr lang="en-US" dirty="0" err="1"/>
              <a:t>serch</a:t>
            </a:r>
            <a:r>
              <a:rPr lang="en-US" dirty="0"/>
              <a:t>/image</a:t>
            </a:r>
            <a:endParaRPr lang="ru-RU" dirty="0"/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"/>
    </mc:Choice>
    <mc:Fallback xmlns="">
      <p:transition spd="slow" advTm="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1.3|2.8|2.3|2.5|2.3|4.8|2|2.4|2.8|1.7|2.5|2.3|2.2|1.8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317</TotalTime>
  <Words>339</Words>
  <Application>Microsoft Office PowerPoint</Application>
  <PresentationFormat>Экран (4:3)</PresentationFormat>
  <Paragraphs>82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День знаний. Тема:  «Моя малая родина»  Цель: поддержать праздничное настроение от встречи со школой, дать почувствовать величие родной страны, способствовать воспитанию патриотических чувств, создать настрой на учебную деятельность в новом учебном году.  Оборудование: сюрпризы подарки для учеников, презентация, запись «Советы парты.»    </vt:lpstr>
      <vt:lpstr> </vt:lpstr>
      <vt:lpstr>С чего начинается Родина? Побеседуем, поразмышляем… С мамы и папы. С семьи и дома в котором живешь и родился. Мест где гуляешь, ходишь на работу. Людей - которые каждый день рядом. Любимых пейзажей в  природе. Великих поэтов, композиторов, художников.   Есть на  планете Земля удивительная страна. Самая большая страна в мире!                            Это -  Россия!  И есть в этой удивительной стране-России огромный и красивый город! Волгоград!</vt:lpstr>
      <vt:lpstr>И есть в этом удивительном и красивом городе  маленькая школа! В городе огромном, среди тысяч  школ Есть одна, в которую учиться ты пришел!</vt:lpstr>
      <vt:lpstr>Мы – семья и гимназия, частичка нашей Родины. </vt:lpstr>
      <vt:lpstr>Растолкуй пословицы.</vt:lpstr>
      <vt:lpstr>Презентация PowerPoint</vt:lpstr>
      <vt:lpstr>Спасибо за урок. Счастливо! В добрый путь в новом  учебном году!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«Моя малая родина»</dc:title>
  <dc:creator>User</dc:creator>
  <cp:lastModifiedBy>Приемная</cp:lastModifiedBy>
  <cp:revision>46</cp:revision>
  <dcterms:created xsi:type="dcterms:W3CDTF">2014-10-25T08:52:57Z</dcterms:created>
  <dcterms:modified xsi:type="dcterms:W3CDTF">2015-04-04T09:41:59Z</dcterms:modified>
</cp:coreProperties>
</file>