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Урок :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Литературное чтение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тема: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Буква </a:t>
            </a:r>
            <a:r>
              <a:rPr lang="ru-RU" sz="2800" dirty="0" err="1" smtClean="0">
                <a:solidFill>
                  <a:srgbClr val="FFC000"/>
                </a:solidFill>
              </a:rPr>
              <a:t>н</a:t>
            </a:r>
            <a:r>
              <a:rPr lang="ru-RU" sz="2800" dirty="0" smtClean="0">
                <a:solidFill>
                  <a:srgbClr val="FFC000"/>
                </a:solidFill>
              </a:rPr>
              <a:t>, звук н.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Чтение слогов и слов с буквой Н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717032"/>
            <a:ext cx="41841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 программе «Школа 2100»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703564"/>
            <a:ext cx="780525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Составитель: Артеева Екатерина Яковлевна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Учитель начальных классов 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ГОШИ «Гимназия искусств при Главе Республики Коми» имени Ю.А.Спиридонова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2014 год</a:t>
            </a: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6926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564904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cs typeface="FreesiaUPC" pitchFamily="34" charset="-34"/>
              </a:rPr>
              <a:t>и, г, Р, т</a:t>
            </a:r>
            <a:endParaRPr lang="ru-RU" sz="4400" dirty="0"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8610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Тит, тара, Ира, Рита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     _______          ________</a:t>
            </a:r>
            <a:endParaRPr lang="ru-RU" dirty="0"/>
          </a:p>
        </p:txBody>
      </p:sp>
      <p:pic>
        <p:nvPicPr>
          <p:cNvPr id="4" name="Рисунок 3" descr="l98YIUVZS7BlJljVcaffUg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2286000" cy="2286000"/>
          </a:xfrm>
          <a:prstGeom prst="rect">
            <a:avLst/>
          </a:prstGeom>
        </p:spPr>
      </p:pic>
      <p:pic>
        <p:nvPicPr>
          <p:cNvPr id="5" name="Рисунок 4" descr="post-11-139775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</a:t>
            </a:r>
          </a:p>
          <a:p>
            <a:pPr>
              <a:buNone/>
            </a:pPr>
            <a:r>
              <a:rPr lang="ru-RU" sz="13000" dirty="0" smtClean="0"/>
              <a:t> Н</a:t>
            </a:r>
            <a:r>
              <a:rPr lang="ru-RU" sz="9600" dirty="0" smtClean="0"/>
              <a:t>     </a:t>
            </a:r>
            <a:endParaRPr lang="ru-RU" sz="9600" dirty="0"/>
          </a:p>
        </p:txBody>
      </p:sp>
      <p:pic>
        <p:nvPicPr>
          <p:cNvPr id="4" name="Рисунок 3" descr="img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48680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488356" cy="45047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2990497" cy="4187825"/>
          </a:xfrm>
        </p:spPr>
      </p:pic>
      <p:pic>
        <p:nvPicPr>
          <p:cNvPr id="5" name="Рисунок 4" descr="1601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Самуил Маршак.</a:t>
            </a:r>
          </a:p>
          <a:p>
            <a:endParaRPr lang="ru-RU" dirty="0"/>
          </a:p>
        </p:txBody>
      </p:sp>
      <p:pic>
        <p:nvPicPr>
          <p:cNvPr id="4" name="Рисунок 3" descr="imgh10972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2808312" cy="393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Цирк</a:t>
            </a:r>
            <a:endParaRPr lang="ru-RU" dirty="0"/>
          </a:p>
        </p:txBody>
      </p:sp>
      <p:pic>
        <p:nvPicPr>
          <p:cNvPr id="5" name="Рисунок 4" descr="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0"/>
            <a:ext cx="1224136" cy="1783159"/>
          </a:xfrm>
          <a:prstGeom prst="rect">
            <a:avLst/>
          </a:prstGeom>
        </p:spPr>
      </p:pic>
      <p:pic>
        <p:nvPicPr>
          <p:cNvPr id="7" name="Рисунок 6" descr="1266276784_animals_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20688"/>
            <a:ext cx="1312181" cy="1749575"/>
          </a:xfrm>
          <a:prstGeom prst="rect">
            <a:avLst/>
          </a:prstGeom>
        </p:spPr>
      </p:pic>
      <p:pic>
        <p:nvPicPr>
          <p:cNvPr id="8" name="Рисунок 7" descr="article13261820be3d089000005dc992_634x423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2420888"/>
            <a:ext cx="2448272" cy="1575544"/>
          </a:xfrm>
          <a:prstGeom prst="rect">
            <a:avLst/>
          </a:prstGeom>
        </p:spPr>
      </p:pic>
      <p:pic>
        <p:nvPicPr>
          <p:cNvPr id="9" name="Рисунок 8" descr="2008_a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933056"/>
            <a:ext cx="1224136" cy="1694957"/>
          </a:xfrm>
          <a:prstGeom prst="rect">
            <a:avLst/>
          </a:prstGeom>
        </p:spPr>
      </p:pic>
      <p:pic>
        <p:nvPicPr>
          <p:cNvPr id="10" name="Рисунок 9" descr="alt_0229_03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509120"/>
            <a:ext cx="1499600" cy="1936626"/>
          </a:xfrm>
          <a:prstGeom prst="rect">
            <a:avLst/>
          </a:prstGeom>
        </p:spPr>
      </p:pic>
      <p:pic>
        <p:nvPicPr>
          <p:cNvPr id="11" name="Рисунок 10" descr="post-11-13977514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725144"/>
            <a:ext cx="1993404" cy="1495053"/>
          </a:xfrm>
          <a:prstGeom prst="rect">
            <a:avLst/>
          </a:prstGeom>
        </p:spPr>
      </p:pic>
      <p:pic>
        <p:nvPicPr>
          <p:cNvPr id="12" name="Рисунок 11" descr="111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653136"/>
            <a:ext cx="1512168" cy="1512168"/>
          </a:xfrm>
          <a:prstGeom prst="rect">
            <a:avLst/>
          </a:prstGeom>
        </p:spPr>
      </p:pic>
      <p:pic>
        <p:nvPicPr>
          <p:cNvPr id="13" name="Рисунок 12" descr="1293785390_SXUHS_739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437112"/>
            <a:ext cx="1850358" cy="1386086"/>
          </a:xfrm>
          <a:prstGeom prst="rect">
            <a:avLst/>
          </a:prstGeom>
        </p:spPr>
      </p:pic>
      <p:pic>
        <p:nvPicPr>
          <p:cNvPr id="14" name="Рисунок 13" descr="aHR0cDovL2Fncm8tc3RyYW5hLnJ1L3VwbG9hZHMvaWJsb2NrLzk2Mi85NjIxZjY2ZjNmN2Y1OTIwY2QyZmQ3M2I3MTcwNGY4Ny5qcGc=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3140968"/>
            <a:ext cx="1656184" cy="1242865"/>
          </a:xfrm>
          <a:prstGeom prst="rect">
            <a:avLst/>
          </a:prstGeom>
        </p:spPr>
      </p:pic>
      <p:pic>
        <p:nvPicPr>
          <p:cNvPr id="16" name="Рисунок 15" descr="25241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2060848"/>
            <a:ext cx="1728192" cy="1116973"/>
          </a:xfrm>
          <a:prstGeom prst="rect">
            <a:avLst/>
          </a:prstGeom>
        </p:spPr>
      </p:pic>
      <p:pic>
        <p:nvPicPr>
          <p:cNvPr id="17" name="Рисунок 16" descr="post-11-133500353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1720" y="404664"/>
            <a:ext cx="2514617" cy="1508770"/>
          </a:xfrm>
          <a:prstGeom prst="rect">
            <a:avLst/>
          </a:prstGeom>
        </p:spPr>
      </p:pic>
      <p:pic>
        <p:nvPicPr>
          <p:cNvPr id="4" name="Содержимое 3" descr="64.JPG"/>
          <p:cNvPicPr>
            <a:picLocks noGrp="1" noChangeAspect="1"/>
          </p:cNvPicPr>
          <p:nvPr>
            <p:ph idx="1"/>
          </p:nvPr>
        </p:nvPicPr>
        <p:blipFill>
          <a:blip r:embed="rId13" cstate="print"/>
          <a:stretch>
            <a:fillRect/>
          </a:stretch>
        </p:blipFill>
        <p:spPr>
          <a:xfrm>
            <a:off x="3779912" y="0"/>
            <a:ext cx="1872208" cy="1501587"/>
          </a:xfrm>
        </p:spPr>
      </p:pic>
      <p:pic>
        <p:nvPicPr>
          <p:cNvPr id="6" name="Рисунок 5" descr="90dca05c3f0dd8fb365ee661eaef98d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2240" y="188640"/>
            <a:ext cx="981075" cy="1390650"/>
          </a:xfrm>
          <a:prstGeom prst="rect">
            <a:avLst/>
          </a:prstGeom>
        </p:spPr>
      </p:pic>
      <p:pic>
        <p:nvPicPr>
          <p:cNvPr id="15" name="Рисунок 14" descr="1-4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9592" y="692696"/>
            <a:ext cx="1080120" cy="138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56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Урок : Литературное чтение тема: Буква н, звук н.  Чтение слогов и слов с буквой Н</vt:lpstr>
      <vt:lpstr>Найди лишнее. </vt:lpstr>
      <vt:lpstr>     _______          ________</vt:lpstr>
      <vt:lpstr>Слайд 4</vt:lpstr>
      <vt:lpstr>Слайд 5</vt:lpstr>
      <vt:lpstr>Слайд 6</vt:lpstr>
      <vt:lpstr>Слайд 7</vt:lpstr>
      <vt:lpstr>Цирк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чтение.</dc:title>
  <dc:creator>Артеевы</dc:creator>
  <cp:lastModifiedBy>Катя</cp:lastModifiedBy>
  <cp:revision>10</cp:revision>
  <dcterms:created xsi:type="dcterms:W3CDTF">2014-10-22T18:20:57Z</dcterms:created>
  <dcterms:modified xsi:type="dcterms:W3CDTF">2015-04-06T19:17:06Z</dcterms:modified>
</cp:coreProperties>
</file>