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92" r:id="rId21"/>
    <p:sldId id="291" r:id="rId22"/>
    <p:sldId id="289" r:id="rId23"/>
    <p:sldId id="269" r:id="rId24"/>
    <p:sldId id="288" r:id="rId25"/>
    <p:sldId id="286" r:id="rId26"/>
    <p:sldId id="287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0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6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2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7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2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2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1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0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905E-CFE3-45B6-AC1A-2B89718ABD2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B95E-C2B7-4188-9504-B49D63A59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2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Скороговорки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Коллективный проект </a:t>
            </a:r>
          </a:p>
          <a:p>
            <a:r>
              <a:rPr lang="ru-RU" dirty="0"/>
              <a:t>у</a:t>
            </a:r>
            <a:r>
              <a:rPr lang="ru-RU" dirty="0" smtClean="0"/>
              <a:t>чеников 1 класса «А»</a:t>
            </a:r>
          </a:p>
          <a:p>
            <a:r>
              <a:rPr lang="ru-RU" dirty="0" smtClean="0"/>
              <a:t>2013-2014 </a:t>
            </a:r>
            <a:r>
              <a:rPr lang="ru-RU" dirty="0" err="1" smtClean="0"/>
              <a:t>уч.год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6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95910"/>
          </a:xfrm>
        </p:spPr>
        <p:txBody>
          <a:bodyPr>
            <a:noAutofit/>
          </a:bodyPr>
          <a:lstStyle/>
          <a:p>
            <a:r>
              <a:rPr lang="ru-RU" sz="4000" dirty="0"/>
              <a:t>Белые бараны били в барабаны</a:t>
            </a:r>
          </a:p>
        </p:txBody>
      </p:sp>
      <p:pic>
        <p:nvPicPr>
          <p:cNvPr id="7171" name="Picture 3" descr="C:\Users\user\Desktop\1 класс\фото к наш класс\IMG_1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677" y="273050"/>
            <a:ext cx="4350496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149080"/>
            <a:ext cx="3008313" cy="2049091"/>
          </a:xfrm>
        </p:spPr>
        <p:txBody>
          <a:bodyPr>
            <a:normAutofit fontScale="92500" lnSpcReduction="10000"/>
          </a:bodyPr>
          <a:lstStyle/>
          <a:p>
            <a:endParaRPr lang="ru-RU" sz="2800" dirty="0" smtClean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Даша Королева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02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445224"/>
            <a:ext cx="5486400" cy="720080"/>
          </a:xfrm>
        </p:spPr>
        <p:txBody>
          <a:bodyPr>
            <a:normAutofit/>
          </a:bodyPr>
          <a:lstStyle/>
          <a:p>
            <a:r>
              <a:rPr lang="ru-RU" sz="2800" dirty="0"/>
              <a:t>Белые бараны били в барабаны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65304"/>
            <a:ext cx="5486400" cy="504056"/>
          </a:xfrm>
        </p:spPr>
        <p:txBody>
          <a:bodyPr>
            <a:normAutofit fontScale="25000" lnSpcReduction="20000"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r>
              <a:rPr lang="ru-RU" sz="11200" dirty="0" smtClean="0"/>
              <a:t>Миша </a:t>
            </a:r>
            <a:r>
              <a:rPr lang="ru-RU" sz="11200" dirty="0" err="1" smtClean="0"/>
              <a:t>Черешнев</a:t>
            </a:r>
            <a:endParaRPr lang="ru-RU" sz="11200" dirty="0"/>
          </a:p>
        </p:txBody>
      </p:sp>
      <p:pic>
        <p:nvPicPr>
          <p:cNvPr id="8196" name="Picture 4" descr="C:\Users\user\Desktop\1 класс\фото к наш класс\IMG_10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443538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445224"/>
            <a:ext cx="5486400" cy="648072"/>
          </a:xfrm>
        </p:spPr>
        <p:txBody>
          <a:bodyPr>
            <a:noAutofit/>
          </a:bodyPr>
          <a:lstStyle/>
          <a:p>
            <a:r>
              <a:rPr lang="ru-RU" sz="3600" dirty="0"/>
              <a:t>Дом у дуба, дуб у дома.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576064"/>
          </a:xfrm>
        </p:spPr>
        <p:txBody>
          <a:bodyPr>
            <a:normAutofit fontScale="32500" lnSpcReduction="20000"/>
          </a:bodyPr>
          <a:lstStyle/>
          <a:p>
            <a:endParaRPr lang="ru-RU" sz="2800" dirty="0" smtClean="0"/>
          </a:p>
          <a:p>
            <a:r>
              <a:rPr lang="ru-RU" sz="6000" dirty="0" smtClean="0"/>
              <a:t>София </a:t>
            </a:r>
            <a:r>
              <a:rPr lang="ru-RU" sz="6000" dirty="0" err="1" smtClean="0"/>
              <a:t>Боданова</a:t>
            </a:r>
            <a:endParaRPr lang="ru-RU" sz="6000" dirty="0"/>
          </a:p>
        </p:txBody>
      </p:sp>
      <p:pic>
        <p:nvPicPr>
          <p:cNvPr id="1027" name="Picture 3" descr="C:\Users\user\Desktop\1 класс\фото к наш класс\IMG_108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552727" cy="52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73216"/>
            <a:ext cx="5486400" cy="792088"/>
          </a:xfrm>
        </p:spPr>
        <p:txBody>
          <a:bodyPr>
            <a:noAutofit/>
          </a:bodyPr>
          <a:lstStyle/>
          <a:p>
            <a:r>
              <a:rPr lang="ru-RU" sz="3600" dirty="0"/>
              <a:t>Дом у дуба, дуб у дома.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792088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Катя </a:t>
            </a:r>
            <a:r>
              <a:rPr lang="ru-RU" sz="2400" dirty="0" err="1" smtClean="0"/>
              <a:t>Бугримова</a:t>
            </a:r>
            <a:endParaRPr lang="ru-RU" sz="2400" dirty="0"/>
          </a:p>
        </p:txBody>
      </p:sp>
      <p:pic>
        <p:nvPicPr>
          <p:cNvPr id="2050" name="Picture 2" descr="C:\Users\user\Desktop\1 класс\фото к наш класс\IMG_108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01208"/>
            <a:ext cx="5486400" cy="792088"/>
          </a:xfrm>
        </p:spPr>
        <p:txBody>
          <a:bodyPr/>
          <a:lstStyle/>
          <a:p>
            <a:r>
              <a:rPr lang="ru-RU" sz="4000" dirty="0"/>
              <a:t>Дом у дуба, дуб у дома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Андрей Вагин</a:t>
            </a:r>
            <a:endParaRPr lang="ru-RU" sz="3200" dirty="0"/>
          </a:p>
        </p:txBody>
      </p:sp>
      <p:pic>
        <p:nvPicPr>
          <p:cNvPr id="3076" name="Picture 4" descr="C:\Users\user\Desktop\1 класс\фото к наш класс\IMG_108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85000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445224"/>
            <a:ext cx="5486400" cy="792088"/>
          </a:xfrm>
        </p:spPr>
        <p:txBody>
          <a:bodyPr/>
          <a:lstStyle/>
          <a:p>
            <a:r>
              <a:rPr lang="ru-RU" sz="4000" dirty="0"/>
              <a:t>Дом у дуба, дуб у дома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72008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800" dirty="0" smtClean="0"/>
              <a:t>Даня Головня</a:t>
            </a:r>
            <a:endParaRPr lang="ru-RU" sz="2800" dirty="0"/>
          </a:p>
        </p:txBody>
      </p:sp>
      <p:pic>
        <p:nvPicPr>
          <p:cNvPr id="6" name="Picture 2" descr="C:\Users\user\Desktop\1 класс\фото к наш класс\IMG_10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52"/>
            <a:ext cx="7343775" cy="55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229200"/>
            <a:ext cx="5486400" cy="792088"/>
          </a:xfrm>
        </p:spPr>
        <p:txBody>
          <a:bodyPr>
            <a:noAutofit/>
          </a:bodyPr>
          <a:lstStyle/>
          <a:p>
            <a:r>
              <a:rPr lang="ru-RU" sz="3600" dirty="0"/>
              <a:t>Дом у дуба, дуб у дома.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93296"/>
            <a:ext cx="5486400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Ульяна Митрошина</a:t>
            </a:r>
            <a:endParaRPr lang="ru-RU" sz="2400" dirty="0"/>
          </a:p>
        </p:txBody>
      </p:sp>
      <p:pic>
        <p:nvPicPr>
          <p:cNvPr id="5123" name="Picture 3" descr="C:\Users\user\Desktop\1 класс\фото к наш класс\IMG_108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44816" cy="513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07878"/>
          </a:xfrm>
        </p:spPr>
        <p:txBody>
          <a:bodyPr>
            <a:normAutofit/>
          </a:bodyPr>
          <a:lstStyle/>
          <a:p>
            <a:r>
              <a:rPr lang="ru-RU" sz="4000" dirty="0"/>
              <a:t>Дом у дуба, дуб у дома.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4725144"/>
            <a:ext cx="3008313" cy="140101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Соня Трифонова</a:t>
            </a:r>
            <a:endParaRPr lang="ru-RU" sz="2800" dirty="0"/>
          </a:p>
        </p:txBody>
      </p:sp>
      <p:pic>
        <p:nvPicPr>
          <p:cNvPr id="6146" name="Picture 2" descr="C:\Users\user\Desktop\1 класс\фото к наш класс\IMG_1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165" y="273050"/>
            <a:ext cx="4571519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89240"/>
            <a:ext cx="5486400" cy="648072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Дом у дуба, дуб у дома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237312"/>
            <a:ext cx="5486400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Даша Степанова</a:t>
            </a:r>
            <a:endParaRPr lang="ru-RU" sz="2400" dirty="0"/>
          </a:p>
        </p:txBody>
      </p:sp>
      <p:pic>
        <p:nvPicPr>
          <p:cNvPr id="7170" name="Picture 2" descr="C:\Users\user\Desktop\1 класс\фото к наш класс\IMG_10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73216"/>
            <a:ext cx="5486400" cy="720080"/>
          </a:xfrm>
        </p:spPr>
        <p:txBody>
          <a:bodyPr/>
          <a:lstStyle/>
          <a:p>
            <a:r>
              <a:rPr lang="ru-RU" sz="4000" dirty="0" smtClean="0"/>
              <a:t>Дом у дуба, дуб у дома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648072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Алэн</a:t>
            </a:r>
            <a:r>
              <a:rPr lang="ru-RU" sz="3600" dirty="0" smtClean="0"/>
              <a:t> </a:t>
            </a:r>
            <a:r>
              <a:rPr lang="ru-RU" sz="3600" dirty="0" err="1" smtClean="0"/>
              <a:t>Ханухов</a:t>
            </a:r>
            <a:endParaRPr lang="ru-RU" sz="3600" dirty="0"/>
          </a:p>
        </p:txBody>
      </p:sp>
      <p:pic>
        <p:nvPicPr>
          <p:cNvPr id="8194" name="Picture 2" descr="C:\Users\user\Desktop\1 класс\фото к наш класс\IMG_10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8825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              Цель проекта:</a:t>
            </a:r>
            <a:br>
              <a:rPr lang="ru-RU" b="1" dirty="0" smtClean="0"/>
            </a:br>
            <a:r>
              <a:rPr lang="ru-RU" dirty="0" smtClean="0"/>
              <a:t>-заложить основы детского коллектива в процессе групповой работы над проектом;</a:t>
            </a:r>
            <a:br>
              <a:rPr lang="ru-RU" dirty="0" smtClean="0"/>
            </a:br>
            <a:r>
              <a:rPr lang="ru-RU" dirty="0" smtClean="0"/>
              <a:t>-оформить общий сборник скороговорок, состоящий из страничек созданных в </a:t>
            </a:r>
            <a:r>
              <a:rPr lang="ru-RU" dirty="0" err="1" smtClean="0"/>
              <a:t>ПервоЛого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9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598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Летели лебеди с лебедятами</a:t>
            </a:r>
            <a:endParaRPr lang="ru-RU" sz="3600" dirty="0"/>
          </a:p>
        </p:txBody>
      </p:sp>
      <p:pic>
        <p:nvPicPr>
          <p:cNvPr id="15366" name="Picture 6" descr="C:\Users\user\Desktop\1 класс\фото к наш класс\IMG_1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33125" y="273050"/>
            <a:ext cx="3995599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293096"/>
            <a:ext cx="3008313" cy="1833067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9600" dirty="0"/>
          </a:p>
          <a:p>
            <a:r>
              <a:rPr lang="ru-RU" sz="9600" dirty="0" smtClean="0"/>
              <a:t>Антоненко Ангелина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1668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229200"/>
            <a:ext cx="5486400" cy="7920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Летели лебеди с лебедятами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Катя Колосова</a:t>
            </a:r>
            <a:endParaRPr lang="ru-RU" sz="3200" dirty="0"/>
          </a:p>
        </p:txBody>
      </p:sp>
      <p:pic>
        <p:nvPicPr>
          <p:cNvPr id="14338" name="Picture 2" descr="C:\Users\user\Desktop\1 класс\фото к наш класс\IMG_10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229200"/>
            <a:ext cx="5486400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Купила бабуся бусы Марусе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Витя </a:t>
            </a:r>
            <a:r>
              <a:rPr lang="ru-RU" sz="2800" dirty="0" err="1" smtClean="0"/>
              <a:t>Шилкин</a:t>
            </a:r>
            <a:endParaRPr lang="ru-RU" sz="2800" dirty="0"/>
          </a:p>
        </p:txBody>
      </p:sp>
      <p:pic>
        <p:nvPicPr>
          <p:cNvPr id="12291" name="Picture 3" descr="C:\Users\user\Desktop\1 класс\фото к наш класс\IMG_107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344816" cy="515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короговорка\Тимофей Скороговор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00" y="620688"/>
            <a:ext cx="8865124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661248"/>
            <a:ext cx="5486400" cy="648072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Мама мыла Милу мылом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237312"/>
            <a:ext cx="5486400" cy="620688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7200" dirty="0" smtClean="0"/>
              <a:t>Нина Ермолаева</a:t>
            </a:r>
            <a:endParaRPr lang="ru-RU" sz="7200" dirty="0"/>
          </a:p>
        </p:txBody>
      </p:sp>
      <p:pic>
        <p:nvPicPr>
          <p:cNvPr id="11266" name="Picture 2" descr="C:\Users\user\Desktop\1 класс\фото к наш класс\IMG_10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73216"/>
            <a:ext cx="5486400" cy="6480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Дятел дуб долбил, да не </a:t>
            </a:r>
            <a:r>
              <a:rPr lang="ru-RU" sz="2400" dirty="0" err="1" smtClean="0"/>
              <a:t>додолбил</a:t>
            </a:r>
            <a:endParaRPr lang="ru-RU" sz="2400" dirty="0"/>
          </a:p>
        </p:txBody>
      </p:sp>
      <p:pic>
        <p:nvPicPr>
          <p:cNvPr id="9219" name="Picture 3" descr="C:\Users\user\Desktop\1 класс\фото к наш класс\IMG_10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Алёша Фатеев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82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95910"/>
          </a:xfrm>
        </p:spPr>
        <p:txBody>
          <a:bodyPr>
            <a:noAutofit/>
          </a:bodyPr>
          <a:lstStyle/>
          <a:p>
            <a:r>
              <a:rPr lang="ru-RU" sz="4400" dirty="0"/>
              <a:t>Дятел дуб долбил,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да </a:t>
            </a:r>
            <a:r>
              <a:rPr lang="ru-RU" sz="4400" dirty="0"/>
              <a:t>не </a:t>
            </a:r>
            <a:r>
              <a:rPr lang="ru-RU" sz="4400" dirty="0" err="1" smtClean="0"/>
              <a:t>додолбил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10244" name="Picture 4" descr="C:\Users\user\Desktop\1 класс\фото к наш класс\IMG_1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80242" y="273050"/>
            <a:ext cx="4101366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3056"/>
            <a:ext cx="3008313" cy="2193107"/>
          </a:xfrm>
        </p:spPr>
        <p:txBody>
          <a:bodyPr>
            <a:normAutofit fontScale="47500" lnSpcReduction="20000"/>
          </a:bodyPr>
          <a:lstStyle/>
          <a:p>
            <a:endParaRPr lang="ru-RU" sz="2800" dirty="0" smtClean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6500" dirty="0" smtClean="0"/>
              <a:t>Миша </a:t>
            </a:r>
            <a:r>
              <a:rPr lang="ru-RU" sz="6500" dirty="0" err="1" smtClean="0"/>
              <a:t>Зелянин</a:t>
            </a:r>
            <a:endParaRPr lang="ru-RU" sz="6500" dirty="0"/>
          </a:p>
        </p:txBody>
      </p:sp>
    </p:spTree>
    <p:extLst>
      <p:ext uri="{BB962C8B-B14F-4D97-AF65-F5344CB8AC3E}">
        <p14:creationId xmlns:p14="http://schemas.microsoft.com/office/powerpoint/2010/main" val="11270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5229200"/>
            <a:ext cx="5486400" cy="7920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гору бегом, а с горы кувырком</a:t>
            </a:r>
            <a:endParaRPr lang="ru-RU" sz="2800" dirty="0"/>
          </a:p>
        </p:txBody>
      </p:sp>
      <p:pic>
        <p:nvPicPr>
          <p:cNvPr id="16386" name="Picture 2" descr="C:\Users\user\Desktop\1 класс\фото к наш класс\IMG_107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83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Гоша </a:t>
            </a:r>
            <a:r>
              <a:rPr lang="ru-RU" sz="3600" dirty="0" err="1" smtClean="0"/>
              <a:t>Геродес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52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646673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              Этапы проекта:</a:t>
            </a:r>
            <a:br>
              <a:rPr lang="ru-RU" b="1" dirty="0" smtClean="0"/>
            </a:br>
            <a:r>
              <a:rPr lang="ru-RU" dirty="0" smtClean="0"/>
              <a:t>-на уроке Литературного чтения выбрать скороговорку, научиться чётко её произносить, записать клип со скороговоркой;</a:t>
            </a:r>
            <a:br>
              <a:rPr lang="ru-RU" dirty="0" smtClean="0"/>
            </a:br>
            <a:r>
              <a:rPr lang="ru-RU" dirty="0" smtClean="0"/>
              <a:t>-на уроке ИЗО нарисовать картинку к скороговорке;</a:t>
            </a:r>
            <a:br>
              <a:rPr lang="ru-RU" dirty="0" smtClean="0"/>
            </a:br>
            <a:r>
              <a:rPr lang="ru-RU" dirty="0" smtClean="0"/>
              <a:t>-на уроке технологии оформить страничку в </a:t>
            </a:r>
            <a:r>
              <a:rPr lang="ru-RU" dirty="0" err="1" smtClean="0"/>
              <a:t>ПервоЛого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-подготовить презентацию проекта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2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229200"/>
            <a:ext cx="5444008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дворе трава, на траве дрова.</a:t>
            </a:r>
            <a:br>
              <a:rPr lang="ru-RU" sz="2400" dirty="0" smtClean="0"/>
            </a:br>
            <a:r>
              <a:rPr lang="ru-RU" sz="2400" dirty="0" smtClean="0"/>
              <a:t>Не руби дрова на траве двора</a:t>
            </a:r>
            <a:endParaRPr lang="ru-RU" sz="2400" dirty="0"/>
          </a:p>
        </p:txBody>
      </p:sp>
      <p:pic>
        <p:nvPicPr>
          <p:cNvPr id="1026" name="Picture 2" descr="C:\Users\user\Desktop\1 класс\фото к наш класс\IMG_10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44008" cy="79208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1900" dirty="0" smtClean="0"/>
              <a:t>Юля </a:t>
            </a:r>
            <a:r>
              <a:rPr lang="ru-RU" sz="1900" dirty="0" err="1" smtClean="0"/>
              <a:t>Гупалова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5103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445224"/>
            <a:ext cx="5486400" cy="792088"/>
          </a:xfrm>
        </p:spPr>
        <p:txBody>
          <a:bodyPr>
            <a:normAutofit/>
          </a:bodyPr>
          <a:lstStyle/>
          <a:p>
            <a:r>
              <a:rPr lang="ru-RU" dirty="0"/>
              <a:t>На дворе трава, на траве дрова.</a:t>
            </a:r>
            <a:br>
              <a:rPr lang="ru-RU" dirty="0"/>
            </a:br>
            <a:r>
              <a:rPr lang="ru-RU" dirty="0"/>
              <a:t>Не руби дрова на траве </a:t>
            </a:r>
            <a:r>
              <a:rPr lang="ru-RU" dirty="0" smtClean="0"/>
              <a:t>двора.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65304"/>
            <a:ext cx="5486400" cy="576064"/>
          </a:xfrm>
        </p:spPr>
        <p:txBody>
          <a:bodyPr>
            <a:normAutofit fontScale="92500" lnSpcReduction="200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Боря Петров</a:t>
            </a:r>
            <a:endParaRPr lang="ru-RU" sz="1800" dirty="0"/>
          </a:p>
        </p:txBody>
      </p:sp>
      <p:pic>
        <p:nvPicPr>
          <p:cNvPr id="2050" name="Picture 2" descr="C:\Users\user\Desktop\1 класс\фото к наш класс\IMG_106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01208"/>
            <a:ext cx="5486400" cy="936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Белые бараны били в барабаны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6021288"/>
            <a:ext cx="5515000" cy="720080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Соня </a:t>
            </a:r>
            <a:r>
              <a:rPr lang="ru-RU" sz="2000" dirty="0" err="1" smtClean="0"/>
              <a:t>Бахтеева</a:t>
            </a:r>
            <a:endParaRPr lang="ru-RU" sz="2000" dirty="0"/>
          </a:p>
        </p:txBody>
      </p:sp>
      <p:pic>
        <p:nvPicPr>
          <p:cNvPr id="3074" name="Picture 2" descr="C:\Users\user\Desktop\1 класс\фото к наш класс\IMG_10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856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445224"/>
            <a:ext cx="5486400" cy="720080"/>
          </a:xfrm>
        </p:spPr>
        <p:txBody>
          <a:bodyPr>
            <a:normAutofit/>
          </a:bodyPr>
          <a:lstStyle/>
          <a:p>
            <a:r>
              <a:rPr lang="ru-RU" sz="2800" dirty="0"/>
              <a:t>Белые бараны били в барабаны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72008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400" dirty="0" smtClean="0"/>
              <a:t>Артемьева Яна</a:t>
            </a:r>
            <a:endParaRPr lang="ru-RU" sz="3400" dirty="0"/>
          </a:p>
        </p:txBody>
      </p:sp>
      <p:pic>
        <p:nvPicPr>
          <p:cNvPr id="4098" name="Picture 2" descr="C:\Users\user\Desktop\1 класс\фото к наш класс\IMG_10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0864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01208"/>
            <a:ext cx="5486400" cy="720080"/>
          </a:xfrm>
        </p:spPr>
        <p:txBody>
          <a:bodyPr>
            <a:noAutofit/>
          </a:bodyPr>
          <a:lstStyle/>
          <a:p>
            <a:r>
              <a:rPr lang="ru-RU" sz="2800" dirty="0"/>
              <a:t>Белые бараны били в барабаны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93296"/>
            <a:ext cx="5486400" cy="64807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Абдуррахман</a:t>
            </a:r>
            <a:r>
              <a:rPr lang="ru-RU" sz="2400" dirty="0" smtClean="0"/>
              <a:t> Алиев</a:t>
            </a:r>
            <a:endParaRPr lang="ru-RU" sz="2400" dirty="0"/>
          </a:p>
        </p:txBody>
      </p:sp>
      <p:pic>
        <p:nvPicPr>
          <p:cNvPr id="5123" name="Picture 3" descr="C:\Users\user\Desktop\1 класс\фото к наш класс\IMG_106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01208"/>
            <a:ext cx="5486400" cy="792088"/>
          </a:xfrm>
        </p:spPr>
        <p:txBody>
          <a:bodyPr>
            <a:noAutofit/>
          </a:bodyPr>
          <a:lstStyle/>
          <a:p>
            <a:r>
              <a:rPr lang="ru-RU" sz="2800" dirty="0"/>
              <a:t>Белые бараны били в барабаны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7200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Артём Евдокимов</a:t>
            </a:r>
            <a:endParaRPr lang="ru-RU" sz="2800" dirty="0"/>
          </a:p>
        </p:txBody>
      </p:sp>
      <p:pic>
        <p:nvPicPr>
          <p:cNvPr id="6148" name="Picture 4" descr="C:\Users\user\Desktop\1 класс\фото к наш класс\IMG_10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302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154</TotalTime>
  <Words>210</Words>
  <Application>Microsoft Office PowerPoint</Application>
  <PresentationFormat>Экран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Скороговорки</vt:lpstr>
      <vt:lpstr>                    Цель проекта: -заложить основы детского коллектива в процессе групповой работы над проектом; -оформить общий сборник скороговорок, состоящий из страничек созданных в ПервоЛого</vt:lpstr>
      <vt:lpstr>                    Этапы проекта: -на уроке Литературного чтения выбрать скороговорку, научиться чётко её произносить, записать клип со скороговоркой; -на уроке ИЗО нарисовать картинку к скороговорке; -на уроке технологии оформить страничку в ПервоЛого; -подготовить презентацию проекта </vt:lpstr>
      <vt:lpstr>На дворе трава, на траве дрова. Не руби дрова на траве двора</vt:lpstr>
      <vt:lpstr>На дворе трава, на траве дрова. Не руби дрова на траве двора.</vt:lpstr>
      <vt:lpstr>Белые бараны били в барабаны</vt:lpstr>
      <vt:lpstr>Белые бараны били в барабаны</vt:lpstr>
      <vt:lpstr>Белые бараны били в барабаны</vt:lpstr>
      <vt:lpstr>Белые бараны били в барабаны</vt:lpstr>
      <vt:lpstr>Белые бараны били в барабаны</vt:lpstr>
      <vt:lpstr>Белые бараны били в барабаны</vt:lpstr>
      <vt:lpstr>Дом у дуба, дуб у дома.</vt:lpstr>
      <vt:lpstr>Дом у дуба, дуб у дома.</vt:lpstr>
      <vt:lpstr>Дом у дуба, дуб у дома.</vt:lpstr>
      <vt:lpstr>Дом у дуба, дуб у дома.</vt:lpstr>
      <vt:lpstr>Дом у дуба, дуб у дома.</vt:lpstr>
      <vt:lpstr>Дом у дуба, дуб у дома.</vt:lpstr>
      <vt:lpstr>Дом у дуба, дуб у дома.</vt:lpstr>
      <vt:lpstr>Дом у дуба, дуб у дома.</vt:lpstr>
      <vt:lpstr>Летели лебеди с лебедятами</vt:lpstr>
      <vt:lpstr>Летели лебеди с лебедятами</vt:lpstr>
      <vt:lpstr>Купила бабуся бусы Марусе</vt:lpstr>
      <vt:lpstr>Презентация PowerPoint</vt:lpstr>
      <vt:lpstr>Мама мыла Милу мылом</vt:lpstr>
      <vt:lpstr>Дятел дуб долбил, да не додолбил</vt:lpstr>
      <vt:lpstr>Дятел дуб долбил,  да не додолбил.</vt:lpstr>
      <vt:lpstr>В гору бегом, а с горы кувырком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Скороговорки</dc:title>
  <dc:creator>user</dc:creator>
  <cp:lastModifiedBy>user</cp:lastModifiedBy>
  <cp:revision>17</cp:revision>
  <dcterms:created xsi:type="dcterms:W3CDTF">2015-03-24T20:46:47Z</dcterms:created>
  <dcterms:modified xsi:type="dcterms:W3CDTF">2015-03-26T22:25:25Z</dcterms:modified>
</cp:coreProperties>
</file>