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9C79-438E-4C2D-9CF7-82391D0653E5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9AEDE-FB5B-4FF2-8B55-26C1939C5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37780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3803232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14480" y="357166"/>
            <a:ext cx="5328344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i="1" dirty="0">
                <a:solidFill>
                  <a:schemeClr val="tx2"/>
                </a:solidFill>
                <a:latin typeface="Monotype Corsiva" pitchFamily="66" charset="0"/>
              </a:rPr>
              <a:t>Чудесные </a:t>
            </a:r>
            <a:endParaRPr lang="ru-RU" sz="6600" i="1" dirty="0" smtClean="0">
              <a:solidFill>
                <a:schemeClr val="tx2"/>
              </a:solidFill>
              <a:latin typeface="Monotype Corsiva" pitchFamily="66" charset="0"/>
            </a:endParaRPr>
          </a:p>
          <a:p>
            <a:pPr algn="ctr">
              <a:spcBef>
                <a:spcPct val="50000"/>
              </a:spcBef>
            </a:pPr>
            <a:endParaRPr lang="ru-RU" sz="6600" i="1" dirty="0" smtClean="0">
              <a:solidFill>
                <a:schemeClr val="tx2"/>
              </a:solidFill>
              <a:latin typeface="Monotype Corsiva" pitchFamily="66" charset="0"/>
            </a:endParaRPr>
          </a:p>
          <a:p>
            <a:pPr algn="ctr">
              <a:spcBef>
                <a:spcPct val="50000"/>
              </a:spcBef>
            </a:pPr>
            <a:endParaRPr lang="ru-RU" sz="6600" i="1" dirty="0">
              <a:solidFill>
                <a:schemeClr val="tx2"/>
              </a:solidFill>
              <a:latin typeface="Monotype Corsiva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sz="6600" i="1" dirty="0" smtClean="0">
                <a:solidFill>
                  <a:schemeClr val="tx2"/>
                </a:solidFill>
                <a:latin typeface="Monotype Corsiva" pitchFamily="66" charset="0"/>
              </a:rPr>
              <a:t>превращения</a:t>
            </a:r>
            <a:endParaRPr lang="ru-RU" sz="6600" i="1" dirty="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716315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214422"/>
            <a:ext cx="2699763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03280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214422"/>
            <a:ext cx="2705337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302299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571612"/>
            <a:ext cx="2705336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804868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142984"/>
            <a:ext cx="2705336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674537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928670"/>
            <a:ext cx="2705337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579856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714356"/>
            <a:ext cx="2705336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41276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857232"/>
            <a:ext cx="2705336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827584" y="648866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Автор и составитель воспитатель ГБОУ СОШ №619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Бабулевич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Г. Ю.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Учитель</cp:lastModifiedBy>
  <cp:revision>3</cp:revision>
  <dcterms:created xsi:type="dcterms:W3CDTF">2015-04-05T05:38:28Z</dcterms:created>
  <dcterms:modified xsi:type="dcterms:W3CDTF">2015-04-06T16:11:08Z</dcterms:modified>
</cp:coreProperties>
</file>