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1F4D0C7-8B3B-4730-A475-3BF760EC0C1C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3A470E-F63B-4FA6-BDF8-16B97E3EC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58200" cy="17390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Составление сказок с детьми младшего дошкольного</a:t>
            </a:r>
            <a:br>
              <a:rPr lang="ru-RU" b="1" dirty="0" smtClean="0"/>
            </a:br>
            <a:r>
              <a:rPr lang="ru-RU" b="1" dirty="0" smtClean="0"/>
              <a:t>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509120"/>
            <a:ext cx="4953000" cy="753198"/>
          </a:xfrm>
        </p:spPr>
        <p:txBody>
          <a:bodyPr/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Шайнурова</a:t>
            </a:r>
            <a:r>
              <a:rPr lang="ru-RU" dirty="0" smtClean="0"/>
              <a:t>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17848"/>
          </a:xfrm>
        </p:spPr>
        <p:txBody>
          <a:bodyPr/>
          <a:lstStyle/>
          <a:p>
            <a:pPr algn="ctr"/>
            <a:r>
              <a:rPr lang="ru-RU" b="1" dirty="0" smtClean="0"/>
              <a:t>"Чудесный мешочек"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12968" cy="331236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Примерная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цепочка вопросов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детей 3 - 4 лет: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Жил-был... Кто?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кем он дружил?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Пришел злой... Кто?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Кто помог друзьям спастись?</a:t>
            </a:r>
          </a:p>
          <a:p>
            <a:endParaRPr lang="ru-RU" dirty="0"/>
          </a:p>
        </p:txBody>
      </p:sp>
      <p:pic>
        <p:nvPicPr>
          <p:cNvPr id="5122" name="Picture 2" descr="http://img02.darudar.org/s600/00/00/e8/3a/e83a7e5dc9d86d7bb45f2c702800fe6ed97b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284984"/>
            <a:ext cx="3087885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Примерная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цепочка вопросов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для детей 5 - 7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Жил-был... Кто?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Какой он был? (Какое добро умел делать?)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Пошел гулять (путешествовать, смотреть...)... Куда?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Встретил кого злого? Какое зло этот отрицательный герой  всем делал (или умел делать?)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Был у нашего героя друг. Кто? Какой он был?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 мог помочь главному герою?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стало со злым героем?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Где наши друзья стали жить?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стали делать?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Метод Каталога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готовит ребенка к усвоению более сложных моделей сочинения сказок. Рекомендуется с помощью этого метода научить  детей составлять логически связанный текст, в котором добро побеждает зло. Действия должны происходить в определенном месте  и времени.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325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Владение речью как средством общения и культуры, обогащение активного словаря; развитие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связной речи;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развитие речевого творчества.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Знакомство с книжной культурой, восприятие художественной литературы, как своего народа, так и народов других стран, фольклора; стимулирование сопереживания персонажам художественных произведений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текстами сказочного содержания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69174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Анализ текстов сказок;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Пересказ;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Составление новых сказок на основе изменения известных;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Созданием сказочных текстов.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333" y="836712"/>
            <a:ext cx="8229600" cy="7738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Модели составления сказок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2762" y="1844824"/>
            <a:ext cx="8229600" cy="432511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Модель составления сказки с помощью метода «Каталога»,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Модель составления сказки с помощью метода «Морфологического анализа»,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Модель составления сказки с помощью метода «Системного оператора»,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Модель составления сказки с помощью метода «ТПФ»,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Модель составления сказки с помощью метода «Волшебного треугольника».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93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877824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/>
              <a:t>Подготовительная работа</a:t>
            </a:r>
            <a:endParaRPr lang="ru-RU" sz="36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5102352" cy="3487479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Чтение;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Кукольный театр, игры-драматизации;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Речевые игры , игровые упражнения;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Схематизация сказок.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P1080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21088"/>
            <a:ext cx="3240360" cy="2430270"/>
          </a:xfrm>
          <a:prstGeom prst="rect">
            <a:avLst/>
          </a:prstGeom>
        </p:spPr>
      </p:pic>
      <p:pic>
        <p:nvPicPr>
          <p:cNvPr id="6" name="Рисунок 5" descr="P1080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322785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12776"/>
            <a:ext cx="201622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О</a:t>
            </a:r>
            <a:endParaRPr lang="ru-RU" sz="13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645024"/>
            <a:ext cx="201622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63888" y="2060848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63888" y="4221088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645024"/>
            <a:ext cx="201622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О</a:t>
            </a:r>
            <a:endParaRPr lang="ru-RU" sz="13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412776"/>
            <a:ext cx="201622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4067944" y="1484784"/>
            <a:ext cx="648072" cy="61036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4067944" y="3645024"/>
            <a:ext cx="648072" cy="610368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48264" y="1700808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95736" y="393305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2051720" y="4293096"/>
            <a:ext cx="279296" cy="5673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804248" y="2132856"/>
            <a:ext cx="279296" cy="5040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907704" y="4365104"/>
            <a:ext cx="351304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39752" y="4365104"/>
            <a:ext cx="288384" cy="270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588224" y="2636912"/>
            <a:ext cx="207288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23728" y="4869160"/>
            <a:ext cx="288384" cy="270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092280" y="2132856"/>
            <a:ext cx="296768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660232" y="2132856"/>
            <a:ext cx="36004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04248" y="2636912"/>
            <a:ext cx="288384" cy="2709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835696" y="4869160"/>
            <a:ext cx="207288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123728" y="5157192"/>
            <a:ext cx="288032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28184" y="2924944"/>
            <a:ext cx="360392" cy="548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403648" y="5140072"/>
            <a:ext cx="432400" cy="171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804248" y="2924944"/>
            <a:ext cx="288032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1763688" y="4509120"/>
            <a:ext cx="135280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627784" y="4509120"/>
            <a:ext cx="351304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6516216" y="2276872"/>
            <a:ext cx="135280" cy="2880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7380312" y="2276872"/>
            <a:ext cx="351304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6515" y="836712"/>
            <a:ext cx="7272808" cy="51125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9" t="6152" r="1480" b="6154"/>
          <a:stretch/>
        </p:blipFill>
        <p:spPr>
          <a:xfrm>
            <a:off x="1095910" y="1016732"/>
            <a:ext cx="6934017" cy="475252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9812" y="572482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Схема сказки «Колобок»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 Каталога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49424"/>
            <a:ext cx="8712968" cy="21876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Цель: построение связного текста сказочного содержания с помощью наугад выбранных носителей (героев, предметов, действий и т.д.).</a:t>
            </a:r>
          </a:p>
          <a:p>
            <a:pPr algn="just"/>
            <a:endParaRPr lang="ru-RU" dirty="0"/>
          </a:p>
        </p:txBody>
      </p:sp>
      <p:pic>
        <p:nvPicPr>
          <p:cNvPr id="7170" name="Picture 2" descr="Библиотеки. ГУО&quot;Гимназия 3 г.Молодечн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600400" cy="2384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Алгоритм  составления сказок по методу « Каталога» 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Выбор какой-либо книги для  сочинения  сказки (истории) по ней.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Обращение к детям с вопросами, на которые они “находят”  слова на открытой  странице текста.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Постепенный сбор в единое целое  ответов, “найденных” в книге.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Придумывание названия составленной сказки.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Восстановление всего текста кем-нибудь из  детей.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Воспроизведение базовых шагов создания сказки. Выведение последовательности вопросов.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Организация продуктивной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373</TotalTime>
  <Words>419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Составление сказок с детьми младшего дошкольного возраста</vt:lpstr>
      <vt:lpstr>Речевое развитие</vt:lpstr>
      <vt:lpstr>Работа с текстами сказочного содержания</vt:lpstr>
      <vt:lpstr>Модели составления сказок</vt:lpstr>
      <vt:lpstr>Подготовительная работа</vt:lpstr>
      <vt:lpstr>Слайд 6</vt:lpstr>
      <vt:lpstr>Схема сказки «Колобок»</vt:lpstr>
      <vt:lpstr>Метод Каталога</vt:lpstr>
      <vt:lpstr>Алгоритм  составления сказок по методу « Каталога»   </vt:lpstr>
      <vt:lpstr>"Чудесный мешочек"</vt:lpstr>
      <vt:lpstr>Примерная цепочка вопросов для детей 5 - 7 лет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26</cp:revision>
  <dcterms:created xsi:type="dcterms:W3CDTF">2015-02-03T05:39:30Z</dcterms:created>
  <dcterms:modified xsi:type="dcterms:W3CDTF">2015-03-23T15:40:16Z</dcterms:modified>
</cp:coreProperties>
</file>