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талья Манжури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Очень интересный материал!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48600" y="321187"/>
            <a:ext cx="8229600" cy="601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ru" sz="4800"/>
              <a:t>                                                            </a:t>
            </a:r>
          </a:p>
        </p:txBody>
      </p:sp>
      <p:sp>
        <p:nvSpPr>
          <p:cNvPr id="42" name="Shape 42"/>
          <p:cNvSpPr/>
          <p:nvPr/>
        </p:nvSpPr>
        <p:spPr>
          <a:xfrm rot="-5409662">
            <a:off x="3248579" y="-805145"/>
            <a:ext cx="2459570" cy="69266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 txBox="1"/>
          <p:nvPr/>
        </p:nvSpPr>
        <p:spPr>
          <a:xfrm>
            <a:off x="1020415" y="3897701"/>
            <a:ext cx="6915899" cy="2086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4800"/>
              <a:t>По следам тигра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6301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ru" b="0">
                <a:solidFill>
                  <a:srgbClr val="000000"/>
                </a:solidFill>
              </a:rPr>
              <a:t>Итог занятия.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2400">
                <a:solidFill>
                  <a:srgbClr val="000000"/>
                </a:solidFill>
              </a:rPr>
              <a:t>1. Понравилось вам наше занятие?</a:t>
            </a:r>
          </a:p>
          <a:p>
            <a:endParaRPr/>
          </a:p>
          <a:p>
            <a:pPr lvl="0" rtl="0">
              <a:buNone/>
            </a:pPr>
            <a:r>
              <a:rPr lang="ru" sz="2400">
                <a:solidFill>
                  <a:srgbClr val="000000"/>
                </a:solidFill>
              </a:rPr>
              <a:t>2. Вам было интересно?</a:t>
            </a:r>
          </a:p>
          <a:p>
            <a:endParaRPr/>
          </a:p>
          <a:p>
            <a:pPr lvl="0" rtl="0">
              <a:buNone/>
            </a:pPr>
            <a:r>
              <a:rPr lang="ru" sz="2400">
                <a:solidFill>
                  <a:srgbClr val="000000"/>
                </a:solidFill>
              </a:rPr>
              <a:t>3. Что нового вы узнали о тигре?</a:t>
            </a:r>
          </a:p>
          <a:p>
            <a:endParaRPr/>
          </a:p>
          <a:p>
            <a:pPr lvl="0" rtl="0">
              <a:buNone/>
            </a:pPr>
            <a:r>
              <a:rPr lang="ru" sz="2400">
                <a:solidFill>
                  <a:srgbClr val="000000"/>
                </a:solidFill>
              </a:rPr>
              <a:t>4. О каких еще животных мы говорили?</a:t>
            </a:r>
          </a:p>
          <a:p>
            <a:endParaRPr/>
          </a:p>
          <a:p>
            <a:pPr lvl="0" rtl="0">
              <a:buNone/>
            </a:pPr>
            <a:r>
              <a:rPr lang="ru" sz="2400">
                <a:solidFill>
                  <a:srgbClr val="000000"/>
                </a:solidFill>
              </a:rPr>
              <a:t>5. Как назвать всех животных, которые живут в лесу?</a:t>
            </a:r>
          </a:p>
          <a:p>
            <a:pPr lvl="0" rtl="0">
              <a:buNone/>
            </a:pPr>
            <a:r>
              <a:rPr lang="ru" sz="2400">
                <a:solidFill>
                  <a:srgbClr val="000000"/>
                </a:solidFill>
              </a:rPr>
              <a:t>                                              (ответы детей).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0089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/>
              <a:t>Цель: Закрепить у детей представления о </a:t>
            </a:r>
          </a:p>
          <a:p>
            <a:pPr lvl="0" rtl="0">
              <a:buNone/>
            </a:pPr>
            <a:r>
              <a:rPr lang="ru"/>
              <a:t>           диких животных. </a:t>
            </a:r>
          </a:p>
          <a:p>
            <a:pPr lvl="0" rtl="0">
              <a:buNone/>
            </a:pPr>
            <a:r>
              <a:rPr lang="ru"/>
              <a:t>          Пополнить знания детей о тигре.   </a:t>
            </a:r>
          </a:p>
          <a:p>
            <a:pPr lvl="0" rtl="0">
              <a:buNone/>
            </a:pPr>
            <a:r>
              <a:rPr lang="ru"/>
              <a:t>          Учить отвечать на вопросы полным </a:t>
            </a:r>
          </a:p>
          <a:p>
            <a:pPr lvl="0" rtl="0">
              <a:buNone/>
            </a:pPr>
            <a:r>
              <a:rPr lang="ru"/>
              <a:t>           ответом.</a:t>
            </a:r>
          </a:p>
          <a:p>
            <a:pPr lvl="0" rtl="0">
              <a:buNone/>
            </a:pPr>
            <a:r>
              <a:rPr lang="ru"/>
              <a:t>           Стремиться воспитывать у детей </a:t>
            </a:r>
          </a:p>
          <a:p>
            <a:pPr lvl="0" rtl="0">
              <a:buNone/>
            </a:pPr>
            <a:r>
              <a:rPr lang="ru"/>
              <a:t>            чувство любви и бережного</a:t>
            </a:r>
          </a:p>
          <a:p>
            <a:pPr lvl="0" rtl="0">
              <a:buNone/>
            </a:pPr>
            <a:r>
              <a:rPr lang="ru"/>
              <a:t>            отношения к природе.</a:t>
            </a:r>
          </a:p>
          <a:p>
            <a:pPr lvl="0" rtl="0">
              <a:buNone/>
            </a:pPr>
            <a:r>
              <a:rPr lang="ru"/>
              <a:t>            Познакомить с Красной книгой.</a:t>
            </a:r>
          </a:p>
          <a:p>
            <a:endParaRPr/>
          </a:p>
          <a:p>
            <a:endParaRPr/>
          </a:p>
          <a:p>
            <a:pPr>
              <a:buNone/>
            </a:pPr>
            <a:r>
              <a:rPr lang="ru"/>
              <a:t>                                    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11370" flipH="1">
            <a:off x="842670" y="-2966959"/>
            <a:ext cx="7981543" cy="127440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371600" indent="0" algn="l">
              <a:buNone/>
            </a:pPr>
            <a:r>
              <a:rPr lang="ru"/>
              <a:t>для детей старшего дошкольного возраста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ru"/>
              <a:t>Какие животные живут в Уссурийской тайге?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439921"/>
            <a:ext cx="8516100" cy="531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550300" y="1658990"/>
            <a:ext cx="2919986" cy="16809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7" name="Shape 57"/>
          <p:cNvSpPr/>
          <p:nvPr/>
        </p:nvSpPr>
        <p:spPr>
          <a:xfrm>
            <a:off x="4665011" y="1658990"/>
            <a:ext cx="2873186" cy="15319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8" name="Shape 58"/>
          <p:cNvSpPr/>
          <p:nvPr/>
        </p:nvSpPr>
        <p:spPr>
          <a:xfrm>
            <a:off x="3094425" y="2846425"/>
            <a:ext cx="1962150" cy="18478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5267097" y="4061282"/>
            <a:ext cx="2038350" cy="17811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60" name="Shape 60"/>
          <p:cNvSpPr/>
          <p:nvPr/>
        </p:nvSpPr>
        <p:spPr>
          <a:xfrm>
            <a:off x="694537" y="4086017"/>
            <a:ext cx="2200275" cy="175643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61" name="Shape 61"/>
          <p:cNvSpPr txBox="1"/>
          <p:nvPr/>
        </p:nvSpPr>
        <p:spPr>
          <a:xfrm rot="9577429">
            <a:off x="2220786" y="2564051"/>
            <a:ext cx="3657565" cy="45734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457200" y="3417625"/>
            <a:ext cx="24782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767400" y="3339958"/>
            <a:ext cx="216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Лиса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215382" y="3200400"/>
            <a:ext cx="24009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Медведь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2174275" y="46123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Заяц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2650" y="5842457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Волк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4362025" y="5915675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Белка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333290"/>
            <a:ext cx="8229600" cy="1325700"/>
          </a:xfrm>
          <a:prstGeom prst="rect">
            <a:avLst/>
          </a:prstGeom>
          <a:ln w="9525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/>
              <a:t>           Загадки о животных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400"/>
              <a:t>Тому, кто не умеет петь,                                  Летом по лесу бродил</a:t>
            </a:r>
          </a:p>
          <a:p>
            <a:pPr lvl="0" rtl="0">
              <a:buNone/>
            </a:pPr>
            <a:r>
              <a:rPr lang="ru" sz="1400"/>
              <a:t>На ухо наступил... (медведь)                            Ел малину... (не крокодил, а медведь)</a:t>
            </a:r>
          </a:p>
          <a:p>
            <a:endParaRPr/>
          </a:p>
          <a:p>
            <a:pPr lvl="0" rtl="0">
              <a:buNone/>
            </a:pPr>
            <a:r>
              <a:rPr lang="ru" sz="1400"/>
              <a:t>С ветки на ветку, как рыжая стрелка,               Устают, наверно, скулы </a:t>
            </a:r>
          </a:p>
          <a:p>
            <a:pPr lvl="0" rtl="0">
              <a:buNone/>
            </a:pPr>
            <a:r>
              <a:rPr lang="ru" sz="1400"/>
              <a:t>Мечется, скачет шустрая... (белка).                  Грызть орехи у... (не у акулы, а у белки)</a:t>
            </a:r>
          </a:p>
          <a:p>
            <a:endParaRPr/>
          </a:p>
          <a:p>
            <a:pPr lvl="0" rtl="0">
              <a:buNone/>
            </a:pPr>
            <a:r>
              <a:rPr lang="ru" sz="1400"/>
              <a:t>Он боится и девчонок,                                      По лужайке скачет прытко -  </a:t>
            </a:r>
          </a:p>
          <a:p>
            <a:pPr lvl="0" rtl="0">
              <a:buNone/>
            </a:pPr>
            <a:r>
              <a:rPr lang="ru" sz="1400"/>
              <a:t>Белый, маленький... (зайчонок).                       От лисы бежит... (не улитка, а заяц)</a:t>
            </a:r>
          </a:p>
          <a:p>
            <a:endParaRPr/>
          </a:p>
          <a:p>
            <a:pPr lvl="0" rtl="0">
              <a:buNone/>
            </a:pPr>
            <a:r>
              <a:rPr lang="ru" sz="1400"/>
              <a:t>Ходит- бродит злой разбойник                          Приглядитесь-ка, какая - </a:t>
            </a:r>
          </a:p>
          <a:p>
            <a:pPr lvl="0" rtl="0">
              <a:buNone/>
            </a:pPr>
            <a:r>
              <a:rPr lang="ru" sz="1400"/>
              <a:t>Без дубинки и ножа.                                         Вся горит, как золотая,</a:t>
            </a:r>
          </a:p>
          <a:p>
            <a:pPr lvl="0" rtl="0">
              <a:buNone/>
            </a:pPr>
            <a:r>
              <a:rPr lang="ru" sz="1400"/>
              <a:t>Все в лесу его боятся,                                       Ходит в шубке дорогой,</a:t>
            </a:r>
          </a:p>
          <a:p>
            <a:pPr lvl="0" rtl="0">
              <a:buNone/>
            </a:pPr>
            <a:r>
              <a:rPr lang="ru" sz="1400"/>
              <a:t>Кроме дядюшки ежа.   (волк)                            Хвост пушистый и большой.  (лиса)</a:t>
            </a:r>
          </a:p>
          <a:p>
            <a:endParaRPr/>
          </a:p>
          <a:p>
            <a:pPr lvl="0" rtl="0">
              <a:buNone/>
            </a:pPr>
            <a:r>
              <a:rPr lang="ru" sz="1400"/>
              <a:t>Пастуху нужна двустволка,                                Мне от зависти не спится:</a:t>
            </a:r>
          </a:p>
          <a:p>
            <a:pPr lvl="0" rtl="0">
              <a:buNone/>
            </a:pPr>
            <a:r>
              <a:rPr lang="ru" sz="1400"/>
              <a:t>Напугать чтоб злого... (волка).                           Шубу мне б, как у... (лисицы)</a:t>
            </a:r>
          </a:p>
          <a:p>
            <a:endParaRPr/>
          </a:p>
          <a:p>
            <a:pPr lvl="0" rtl="0">
              <a:buNone/>
            </a:pPr>
            <a:r>
              <a:rPr lang="ru" sz="1400"/>
              <a:t>Что это за зверь таежный:</a:t>
            </a:r>
          </a:p>
          <a:p>
            <a:pPr lvl="0" rtl="0">
              <a:buNone/>
            </a:pPr>
            <a:r>
              <a:rPr lang="ru" sz="1400"/>
              <a:t>Любит полуночный мрак,                                   Эй, друзья, слыхали ль вы,</a:t>
            </a:r>
          </a:p>
          <a:p>
            <a:pPr lvl="0" rtl="0">
              <a:buNone/>
            </a:pPr>
            <a:r>
              <a:rPr lang="ru" sz="1400"/>
              <a:t>И, как все на свете кошки,                                 Что всегда в полоску... (не львы, а тигры)</a:t>
            </a:r>
          </a:p>
          <a:p>
            <a:pPr>
              <a:buNone/>
            </a:pPr>
            <a:r>
              <a:rPr lang="ru" sz="1400"/>
              <a:t>Он не любит злых собак. (тигр)    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70556" y="388215"/>
            <a:ext cx="8478899" cy="944399"/>
          </a:xfrm>
          <a:prstGeom prst="rect">
            <a:avLst/>
          </a:prstGeom>
          <a:solidFill>
            <a:srgbClr val="F1C232"/>
          </a:solidFill>
          <a:ln w="9525" cap="flat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3600" b="1">
                <a:solidFill>
                  <a:srgbClr val="CC0000"/>
                </a:solidFill>
              </a:rPr>
              <a:t>Хозяин уссурийской тайги</a:t>
            </a:r>
          </a:p>
          <a:p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144956" y="1332615"/>
            <a:ext cx="8704499" cy="5492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406126" y="1481916"/>
            <a:ext cx="2466975" cy="22667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520426" y="4265440"/>
            <a:ext cx="2238375" cy="20478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5532863" y="4836765"/>
            <a:ext cx="2619375" cy="17430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83" name="Shape 83"/>
          <p:cNvSpPr/>
          <p:nvPr/>
        </p:nvSpPr>
        <p:spPr>
          <a:xfrm>
            <a:off x="2873101" y="3366936"/>
            <a:ext cx="2076450" cy="280538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84" name="Shape 84"/>
          <p:cNvSpPr/>
          <p:nvPr/>
        </p:nvSpPr>
        <p:spPr>
          <a:xfrm>
            <a:off x="4455637" y="1553521"/>
            <a:ext cx="2618732" cy="1704804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85" name="Shape 85"/>
          <p:cNvSpPr txBox="1"/>
          <p:nvPr/>
        </p:nvSpPr>
        <p:spPr>
          <a:xfrm>
            <a:off x="4934036" y="3366936"/>
            <a:ext cx="3692700" cy="3289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4949551" y="3258326"/>
            <a:ext cx="3785999" cy="3568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/>
              <a:t>Тигр - один из самых крупных наземных хищников нашей планеты. Он может весить около 300 кг, а длина тигра - 2-3 метра.</a:t>
            </a:r>
          </a:p>
          <a:p>
            <a:pPr lvl="0" rtl="0">
              <a:buNone/>
            </a:pPr>
            <a:r>
              <a:rPr lang="ru"/>
              <a:t>Он очень красив, могуч и вынослив.</a:t>
            </a:r>
          </a:p>
          <a:p>
            <a:pPr>
              <a:buNone/>
            </a:pPr>
            <a:r>
              <a:rPr lang="ru"/>
              <a:t>По лесу тигр передвигается незаметно, хорошо лазает и плавает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0364575" y="837850"/>
            <a:ext cx="30900" cy="124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27675" y="309340"/>
            <a:ext cx="8229600" cy="111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ru">
                <a:solidFill>
                  <a:srgbClr val="CC0000"/>
                </a:solidFill>
              </a:rPr>
              <a:t>Тигры</a:t>
            </a:r>
          </a:p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3030804" y="2945080"/>
            <a:ext cx="2963007" cy="196060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4" name="Shape 94"/>
          <p:cNvSpPr/>
          <p:nvPr/>
        </p:nvSpPr>
        <p:spPr>
          <a:xfrm>
            <a:off x="6121375" y="4238475"/>
            <a:ext cx="2466975" cy="18573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/>
          <p:nvPr/>
        </p:nvSpPr>
        <p:spPr>
          <a:xfrm>
            <a:off x="6121375" y="1191900"/>
            <a:ext cx="2114550" cy="2162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x="327675" y="4009875"/>
            <a:ext cx="2384615" cy="23145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97" name="Shape 97"/>
          <p:cNvSpPr/>
          <p:nvPr/>
        </p:nvSpPr>
        <p:spPr>
          <a:xfrm>
            <a:off x="327675" y="1191900"/>
            <a:ext cx="2619375" cy="174307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 txBox="1"/>
          <p:nvPr/>
        </p:nvSpPr>
        <p:spPr>
          <a:xfrm>
            <a:off x="263775" y="3087650"/>
            <a:ext cx="2715299" cy="635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Амурский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6113250" y="3506575"/>
            <a:ext cx="2311800" cy="512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Золотой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041100" y="5135750"/>
            <a:ext cx="2886000" cy="542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Белый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34450" y="6190829"/>
            <a:ext cx="2234399" cy="605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Малайский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275375" y="5678800"/>
            <a:ext cx="853500" cy="403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6314950" y="6144275"/>
            <a:ext cx="2280899" cy="605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800"/>
              <a:t>Бенгальский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ru"/>
              <a:t>Животные, занесенные в Красную книгу.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457200" y="1658990"/>
            <a:ext cx="3162439" cy="20650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1" name="Shape 111"/>
          <p:cNvSpPr/>
          <p:nvPr/>
        </p:nvSpPr>
        <p:spPr>
          <a:xfrm>
            <a:off x="4487513" y="1658990"/>
            <a:ext cx="3737583" cy="209311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/>
          <p:nvPr/>
        </p:nvSpPr>
        <p:spPr>
          <a:xfrm>
            <a:off x="2480551" y="3752109"/>
            <a:ext cx="3376104" cy="205693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 txBox="1"/>
          <p:nvPr/>
        </p:nvSpPr>
        <p:spPr>
          <a:xfrm>
            <a:off x="6097725" y="3785875"/>
            <a:ext cx="2435999" cy="527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/>
              <a:t>Леопард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403400" y="3770350"/>
            <a:ext cx="1939499" cy="558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/>
              <a:t>Пятнистый олень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2575625" y="5802925"/>
            <a:ext cx="3289200" cy="542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/>
              <a:t>Амурский тигр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543050" y="248250"/>
            <a:ext cx="7866600" cy="1256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3600"/>
              <a:t>Как человек заботится о диких животных?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43050" y="1613641"/>
            <a:ext cx="8161200" cy="4965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543050" y="4746560"/>
            <a:ext cx="3003175" cy="18955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3" name="Shape 123"/>
          <p:cNvSpPr/>
          <p:nvPr/>
        </p:nvSpPr>
        <p:spPr>
          <a:xfrm>
            <a:off x="469200" y="941912"/>
            <a:ext cx="2588828" cy="154514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4" name="Shape 124"/>
          <p:cNvSpPr/>
          <p:nvPr/>
        </p:nvSpPr>
        <p:spPr>
          <a:xfrm>
            <a:off x="3831325" y="4737055"/>
            <a:ext cx="2381250" cy="19145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25" name="Shape 125"/>
          <p:cNvSpPr/>
          <p:nvPr/>
        </p:nvSpPr>
        <p:spPr>
          <a:xfrm>
            <a:off x="6166033" y="1007387"/>
            <a:ext cx="2707963" cy="164695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26" name="Shape 126"/>
          <p:cNvSpPr/>
          <p:nvPr/>
        </p:nvSpPr>
        <p:spPr>
          <a:xfrm>
            <a:off x="3259115" y="1344725"/>
            <a:ext cx="2729068" cy="145333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27" name="Shape 127"/>
          <p:cNvSpPr/>
          <p:nvPr/>
        </p:nvSpPr>
        <p:spPr>
          <a:xfrm>
            <a:off x="6305675" y="4581722"/>
            <a:ext cx="2707949" cy="222519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128" name="Shape 128"/>
          <p:cNvSpPr txBox="1"/>
          <p:nvPr/>
        </p:nvSpPr>
        <p:spPr>
          <a:xfrm>
            <a:off x="620625" y="2870423"/>
            <a:ext cx="8347500" cy="1582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800"/>
              <a:t>1. Создает заповедники (Сихотэ-Алинский, Кедровая падь...).</a:t>
            </a:r>
          </a:p>
          <a:p>
            <a:endParaRPr/>
          </a:p>
          <a:p>
            <a:pPr lvl="0" rtl="0">
              <a:buNone/>
            </a:pPr>
            <a:r>
              <a:rPr lang="ru" sz="1800"/>
              <a:t>2. Подкармливает животных в зимний период.</a:t>
            </a:r>
          </a:p>
          <a:p>
            <a:endParaRPr/>
          </a:p>
          <a:p>
            <a:pPr>
              <a:buNone/>
            </a:pPr>
            <a:r>
              <a:rPr lang="ru" sz="1800"/>
              <a:t>3. Запрещает охоту в определенные времена года и в заповедниках.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33075" y="1376262"/>
            <a:ext cx="8229600" cy="5314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/>
              <a:t>
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46375" y="133559"/>
            <a:ext cx="8229600" cy="1668899"/>
          </a:xfrm>
          <a:prstGeom prst="rect">
            <a:avLst/>
          </a:prstGeom>
          <a:ln w="9525" cap="flat">
            <a:solidFill>
              <a:srgbClr val="93C4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3600">
                <a:solidFill>
                  <a:srgbClr val="93C47D"/>
                </a:solidFill>
              </a:rPr>
              <a:t>
</a:t>
            </a:r>
            <a:r>
              <a:rPr lang="ru" sz="3600">
                <a:solidFill>
                  <a:srgbClr val="38761D"/>
                </a:solidFill>
              </a:rPr>
              <a:t>Правила поведения в лесу.</a:t>
            </a:r>
          </a:p>
          <a:p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266325" y="1772262"/>
            <a:ext cx="8363099" cy="4918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2400"/>
              <a:t>1. Нельзя шуметь.</a:t>
            </a:r>
          </a:p>
          <a:p>
            <a:endParaRPr/>
          </a:p>
          <a:p>
            <a:pPr lvl="0" rtl="0">
              <a:buNone/>
            </a:pPr>
            <a:r>
              <a:rPr lang="ru" sz="2400"/>
              <a:t>2. Нельзя разорять гнезда.</a:t>
            </a:r>
          </a:p>
          <a:p>
            <a:endParaRPr/>
          </a:p>
          <a:p>
            <a:pPr lvl="0" rtl="0">
              <a:buNone/>
            </a:pPr>
            <a:r>
              <a:rPr lang="ru" sz="2400"/>
              <a:t>3. Нельзя рвать и топтать цветы.</a:t>
            </a:r>
          </a:p>
          <a:p>
            <a:endParaRPr/>
          </a:p>
          <a:p>
            <a:pPr lvl="0" rtl="0">
              <a:buNone/>
            </a:pPr>
            <a:r>
              <a:rPr lang="ru" sz="2400"/>
              <a:t>4. Нельзя забирать животных (детенышей) домой.</a:t>
            </a:r>
          </a:p>
          <a:p>
            <a:endParaRPr/>
          </a:p>
          <a:p>
            <a:pPr lvl="0" rtl="0">
              <a:buNone/>
            </a:pPr>
            <a:r>
              <a:rPr lang="ru" sz="2400"/>
              <a:t>5. Нельзя ломать деревья.</a:t>
            </a:r>
          </a:p>
          <a:p>
            <a:endParaRPr/>
          </a:p>
          <a:p>
            <a:pPr lvl="0" rtl="0">
              <a:buNone/>
            </a:pPr>
            <a:r>
              <a:rPr lang="ru" sz="2400"/>
              <a:t>6. Нельзя жечь костры.</a:t>
            </a:r>
          </a:p>
          <a:p>
            <a:endParaRPr/>
          </a:p>
          <a:p>
            <a:pPr lvl="0">
              <a:buNone/>
            </a:pPr>
            <a:r>
              <a:rPr lang="ru" sz="2400"/>
              <a:t>7. Нельзя оставлять мусор в лесу.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Экран (4:3)</PresentationFormat>
  <Paragraphs>89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Custom Theme</vt:lpstr>
      <vt:lpstr>                                                            </vt:lpstr>
      <vt:lpstr>для детей старшего дошкольного возраста</vt:lpstr>
      <vt:lpstr>Какие животные живут в Уссурийской тайге?</vt:lpstr>
      <vt:lpstr>           Загадки о животных</vt:lpstr>
      <vt:lpstr>Слайд 5</vt:lpstr>
      <vt:lpstr>Тигры </vt:lpstr>
      <vt:lpstr>Животные, занесенные в Красную книгу.</vt:lpstr>
      <vt:lpstr>Слайд 8</vt:lpstr>
      <vt:lpstr>
</vt:lpstr>
      <vt:lpstr>Итог занятия.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</dc:title>
  <dc:creator>dns</dc:creator>
  <cp:lastModifiedBy>dns</cp:lastModifiedBy>
  <cp:revision>1</cp:revision>
  <dcterms:modified xsi:type="dcterms:W3CDTF">2013-10-19T12:15:08Z</dcterms:modified>
</cp:coreProperties>
</file>