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4" r:id="rId10"/>
    <p:sldId id="265" r:id="rId11"/>
    <p:sldId id="266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1.jpeg"/><Relationship Id="rId2" Type="http://schemas.openxmlformats.org/officeDocument/2006/relationships/hyperlink" Target="http://img-fotki.yandex.ru/get/3307/sharlen59.12/0_1d092_61ddc895_X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odusvivendi.ru/photos/large_1150120193165850.jpg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://images01.olx.ru/ui/3/89/73/62108673_2---WHess-Lublin-XIX-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13.jpeg"/><Relationship Id="rId7" Type="http://schemas.openxmlformats.org/officeDocument/2006/relationships/hyperlink" Target="http://www.oborudovanie.ru/files_big/329103_001.gif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hyperlink" Target="http://www.profit-shop.ru/UserFiles/Image/img1040_20910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Листок в клетку скачать - Parachute panic скачать бесплатно 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" y="0"/>
            <a:ext cx="91346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980728"/>
            <a:ext cx="7992888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dirty="0"/>
              <a:t>Что в детстве приобретёшь,</a:t>
            </a:r>
            <a:endParaRPr lang="ru-RU" sz="5400" dirty="0"/>
          </a:p>
          <a:p>
            <a:pPr algn="ctr"/>
            <a:r>
              <a:rPr lang="ru-RU" sz="5400" b="1" i="1" dirty="0"/>
              <a:t>На то в старости обопрёшься.</a:t>
            </a:r>
            <a:endParaRPr lang="ru-RU" sz="5400" dirty="0"/>
          </a:p>
        </p:txBody>
      </p:sp>
      <p:pic>
        <p:nvPicPr>
          <p:cNvPr id="1030" name="Picture 6" descr="Лечение заболеваний Лечение болезней Pag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33056"/>
            <a:ext cx="2712846" cy="279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06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284984"/>
          </a:xfrm>
        </p:spPr>
        <p:txBody>
          <a:bodyPr>
            <a:noAutofit/>
          </a:bodyPr>
          <a:lstStyle/>
          <a:p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7200" dirty="0">
                <a:ln w="28575">
                  <a:solidFill>
                    <a:sysClr val="windowText" lastClr="000000"/>
                  </a:solidFill>
                </a:ln>
              </a:rPr>
              <a:t>гири бывают разные</a:t>
            </a:r>
            <a:br>
              <a:rPr lang="ru-RU" sz="7200" dirty="0">
                <a:ln w="28575">
                  <a:solidFill>
                    <a:sysClr val="windowText" lastClr="000000"/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  <a:t/>
            </a:r>
            <a:br>
              <a:rPr lang="ru-RU" sz="10000" dirty="0" smtClean="0">
                <a:ln w="28575">
                  <a:solidFill>
                    <a:schemeClr val="tx2">
                      <a:shade val="20000"/>
                      <a:satMod val="120000"/>
                    </a:schemeClr>
                  </a:solidFill>
                </a:ln>
              </a:rPr>
            </a:br>
            <a:endParaRPr lang="ru-RU" sz="6000" dirty="0">
              <a:ln w="28575"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3129" y="1210528"/>
            <a:ext cx="80724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ln w="28575"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 кг            2 кг           5 кг   </a:t>
            </a:r>
          </a:p>
          <a:p>
            <a:r>
              <a:rPr lang="ru-RU" sz="5400" b="1" dirty="0" smtClean="0">
                <a:ln w="28575"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100г           200г           500г</a:t>
            </a:r>
          </a:p>
          <a:p>
            <a:r>
              <a:rPr lang="ru-RU" sz="5400" b="1" dirty="0" smtClean="0">
                <a:ln w="28575"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10г             20г             50г  </a:t>
            </a:r>
          </a:p>
          <a:p>
            <a:r>
              <a:rPr lang="ru-RU" sz="5400" b="1" dirty="0" smtClean="0">
                <a:ln w="28575">
                  <a:solidFill>
                    <a:schemeClr val="tx1"/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1г               2г               5г  </a:t>
            </a:r>
            <a:endParaRPr lang="ru-RU" sz="5400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IMG_4418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E8E8E8"/>
              </a:clrFrom>
              <a:clrTo>
                <a:srgbClr val="E8E8E8">
                  <a:alpha val="0"/>
                </a:srgbClr>
              </a:clrTo>
            </a:clrChange>
          </a:blip>
          <a:srcRect l="17619" t="20755" r="8127" b="18867"/>
          <a:stretch>
            <a:fillRect/>
          </a:stretch>
        </p:blipFill>
        <p:spPr>
          <a:xfrm>
            <a:off x="2136087" y="4189112"/>
            <a:ext cx="4214842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12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Листок в клетку скачать - Parachute panic скачать бесплатно 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255" y="-149148"/>
            <a:ext cx="9134639" cy="700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4" descr="http://im0-tub.yandex.net/i?id=298752109-06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1500198" cy="1590612"/>
          </a:xfrm>
          <a:prstGeom prst="rect">
            <a:avLst/>
          </a:prstGeom>
          <a:noFill/>
        </p:spPr>
      </p:pic>
      <p:sp>
        <p:nvSpPr>
          <p:cNvPr id="46" name="Равно 45"/>
          <p:cNvSpPr/>
          <p:nvPr/>
        </p:nvSpPr>
        <p:spPr>
          <a:xfrm>
            <a:off x="2092670" y="2822652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7" name="Picture 2" descr="http://im8-tub.yandex.net/i?id=57853947-12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902" y="2708920"/>
            <a:ext cx="1694764" cy="1141864"/>
          </a:xfrm>
          <a:prstGeom prst="rect">
            <a:avLst/>
          </a:prstGeom>
          <a:noFill/>
        </p:spPr>
      </p:pic>
      <p:sp>
        <p:nvSpPr>
          <p:cNvPr id="48" name="Равно 47"/>
          <p:cNvSpPr/>
          <p:nvPr/>
        </p:nvSpPr>
        <p:spPr>
          <a:xfrm>
            <a:off x="2204120" y="607138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9" name="Picture 6" descr="http://im0-tub.yandex.net/i?id=57131501-14-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198" y="4725144"/>
            <a:ext cx="1525796" cy="1250334"/>
          </a:xfrm>
          <a:prstGeom prst="rect">
            <a:avLst/>
          </a:prstGeom>
          <a:noFill/>
        </p:spPr>
      </p:pic>
      <p:sp>
        <p:nvSpPr>
          <p:cNvPr id="51" name="Равно 50"/>
          <p:cNvSpPr/>
          <p:nvPr/>
        </p:nvSpPr>
        <p:spPr>
          <a:xfrm>
            <a:off x="2281471" y="489311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Поле 7"/>
          <p:cNvSpPr txBox="1"/>
          <p:nvPr/>
        </p:nvSpPr>
        <p:spPr>
          <a:xfrm>
            <a:off x="3288060" y="516650"/>
            <a:ext cx="4380284" cy="1095375"/>
          </a:xfrm>
          <a:prstGeom prst="rect">
            <a:avLst/>
          </a:prstGeom>
          <a:solidFill>
            <a:schemeClr val="bg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>
                <a:effectLst/>
                <a:ea typeface="Calibri"/>
                <a:cs typeface="Times New Roman"/>
              </a:rPr>
              <a:t>5000 </a:t>
            </a:r>
            <a:r>
              <a:rPr lang="ru-RU" sz="6000" dirty="0" smtClean="0">
                <a:effectLst/>
                <a:ea typeface="Calibri"/>
                <a:cs typeface="Times New Roman"/>
              </a:rPr>
              <a:t>   кг</a:t>
            </a:r>
            <a:endParaRPr lang="ru-RU" sz="3600" dirty="0">
              <a:effectLst/>
              <a:ea typeface="Calibri"/>
              <a:cs typeface="Times New Roman"/>
            </a:endParaRPr>
          </a:p>
        </p:txBody>
      </p:sp>
      <p:sp>
        <p:nvSpPr>
          <p:cNvPr id="53" name="Поле 12"/>
          <p:cNvSpPr txBox="1"/>
          <p:nvPr/>
        </p:nvSpPr>
        <p:spPr>
          <a:xfrm>
            <a:off x="3288060" y="2822652"/>
            <a:ext cx="4380284" cy="1028132"/>
          </a:xfrm>
          <a:prstGeom prst="rect">
            <a:avLst/>
          </a:prstGeom>
          <a:solidFill>
            <a:sysClr val="window" lastClr="EFEFE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>
                <a:effectLst/>
                <a:latin typeface="Calibri"/>
                <a:ea typeface="Calibri"/>
                <a:cs typeface="Times New Roman"/>
              </a:rPr>
              <a:t>1000 </a:t>
            </a:r>
            <a:r>
              <a:rPr lang="ru-RU" sz="6000" dirty="0" smtClean="0">
                <a:effectLst/>
                <a:latin typeface="Calibri"/>
                <a:ea typeface="Calibri"/>
                <a:cs typeface="Times New Roman"/>
              </a:rPr>
              <a:t>   </a:t>
            </a:r>
            <a:r>
              <a:rPr lang="ru-RU" sz="6000" dirty="0" smtClean="0">
                <a:latin typeface="Calibri"/>
                <a:ea typeface="Calibri"/>
                <a:cs typeface="Times New Roman"/>
              </a:rPr>
              <a:t>кг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4" name="Поле 17"/>
          <p:cNvSpPr txBox="1"/>
          <p:nvPr/>
        </p:nvSpPr>
        <p:spPr>
          <a:xfrm>
            <a:off x="3288060" y="4725144"/>
            <a:ext cx="4380284" cy="1250334"/>
          </a:xfrm>
          <a:prstGeom prst="rect">
            <a:avLst/>
          </a:prstGeom>
          <a:solidFill>
            <a:sysClr val="window" lastClr="EFEFE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>
                <a:effectLst/>
                <a:latin typeface="Calibri"/>
                <a:ea typeface="Calibri"/>
                <a:cs typeface="Times New Roman"/>
              </a:rPr>
              <a:t>500 </a:t>
            </a:r>
            <a:r>
              <a:rPr lang="ru-RU" sz="6000" dirty="0" smtClean="0">
                <a:effectLst/>
                <a:latin typeface="Calibri"/>
                <a:ea typeface="Calibri"/>
                <a:cs typeface="Times New Roman"/>
              </a:rPr>
              <a:t>    г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84168" y="516650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6084168" y="2789030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084168" y="4802623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04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56" grpId="0" animBg="1"/>
      <p:bldP spid="5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Листок в клетку скачать - Parachute panic скачать бесплатно 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255" y="-149148"/>
            <a:ext cx="9134639" cy="700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Равно 45"/>
          <p:cNvSpPr/>
          <p:nvPr/>
        </p:nvSpPr>
        <p:spPr>
          <a:xfrm>
            <a:off x="2092670" y="2822652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Равно 47"/>
          <p:cNvSpPr/>
          <p:nvPr/>
        </p:nvSpPr>
        <p:spPr>
          <a:xfrm>
            <a:off x="2204120" y="607138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Равно 50"/>
          <p:cNvSpPr/>
          <p:nvPr/>
        </p:nvSpPr>
        <p:spPr>
          <a:xfrm>
            <a:off x="2281471" y="4893111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Поле 7"/>
          <p:cNvSpPr txBox="1"/>
          <p:nvPr/>
        </p:nvSpPr>
        <p:spPr>
          <a:xfrm>
            <a:off x="3288060" y="516650"/>
            <a:ext cx="4380284" cy="1095375"/>
          </a:xfrm>
          <a:prstGeom prst="rect">
            <a:avLst/>
          </a:prstGeom>
          <a:solidFill>
            <a:schemeClr val="bg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effectLst/>
                <a:ea typeface="Calibri"/>
                <a:cs typeface="Times New Roman"/>
              </a:rPr>
              <a:t>20    г</a:t>
            </a:r>
            <a:endParaRPr lang="ru-RU" sz="3600" dirty="0">
              <a:effectLst/>
              <a:ea typeface="Calibri"/>
              <a:cs typeface="Times New Roman"/>
            </a:endParaRPr>
          </a:p>
        </p:txBody>
      </p:sp>
      <p:sp>
        <p:nvSpPr>
          <p:cNvPr id="53" name="Поле 12"/>
          <p:cNvSpPr txBox="1"/>
          <p:nvPr/>
        </p:nvSpPr>
        <p:spPr>
          <a:xfrm>
            <a:off x="3288060" y="2822652"/>
            <a:ext cx="4380284" cy="1028132"/>
          </a:xfrm>
          <a:prstGeom prst="rect">
            <a:avLst/>
          </a:prstGeom>
          <a:solidFill>
            <a:sysClr val="window" lastClr="EFEFE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effectLst/>
                <a:latin typeface="Calibri"/>
                <a:ea typeface="Calibri"/>
                <a:cs typeface="Times New Roman"/>
              </a:rPr>
              <a:t>5    </a:t>
            </a:r>
            <a:r>
              <a:rPr lang="ru-RU" sz="6000" dirty="0" smtClean="0">
                <a:latin typeface="Calibri"/>
                <a:ea typeface="Calibri"/>
                <a:cs typeface="Times New Roman"/>
              </a:rPr>
              <a:t>кг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4" name="Поле 17"/>
          <p:cNvSpPr txBox="1"/>
          <p:nvPr/>
        </p:nvSpPr>
        <p:spPr>
          <a:xfrm>
            <a:off x="3288060" y="4725144"/>
            <a:ext cx="4380284" cy="1250334"/>
          </a:xfrm>
          <a:prstGeom prst="rect">
            <a:avLst/>
          </a:prstGeom>
          <a:solidFill>
            <a:sysClr val="window" lastClr="EFEFE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6000" dirty="0" smtClean="0">
                <a:effectLst/>
                <a:latin typeface="Calibri"/>
                <a:ea typeface="Calibri"/>
                <a:cs typeface="Times New Roman"/>
              </a:rPr>
              <a:t>2     кг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4" name="Рисунок 13" descr="Ручка камера продажа видеокамеры цифровые АУДИО, ВИДЕО, БЫТОВАЯ ТЕХНИКА / Промышленная доска объявлений России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0913"/>
            <a:ext cx="1697134" cy="1281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4" descr="http://im3-tub.yandex.net/i?id=260767837-11-2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599387"/>
            <a:ext cx="1512168" cy="1405677"/>
          </a:xfrm>
          <a:prstGeom prst="rect">
            <a:avLst/>
          </a:prstGeom>
          <a:noFill/>
        </p:spPr>
      </p:pic>
      <p:pic>
        <p:nvPicPr>
          <p:cNvPr id="16" name="Picture 2" descr="http://im3-tub.yandex.net/i?id=378896343-10-24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633945"/>
            <a:ext cx="1808584" cy="1675375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5693181" y="524859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693181" y="2755409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693181" y="4802623"/>
            <a:ext cx="1152128" cy="1095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547214">
            <a:off x="2497379" y="1925495"/>
            <a:ext cx="6486641" cy="1143008"/>
          </a:xfrm>
        </p:spPr>
        <p:txBody>
          <a:bodyPr>
            <a:prstTxWarp prst="textInflateTop">
              <a:avLst/>
            </a:prstTxWarp>
            <a:noAutofit/>
          </a:bodyPr>
          <a:lstStyle/>
          <a:p>
            <a:pPr algn="ctr"/>
            <a:r>
              <a:rPr lang="ru-RU" sz="9600" i="1" dirty="0" smtClean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  <a:latin typeface="Monotype Corsiva" pitchFamily="66" charset="0"/>
              </a:rPr>
              <a:t>Молодцы!</a:t>
            </a:r>
            <a:endParaRPr lang="ru-RU" sz="9600" i="1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8" name="Рисунок 7" descr="69703375_0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4122627" cy="621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04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Листок в клетку скачать - Parachute panic скачать бесплатно 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" y="0"/>
            <a:ext cx="91346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692696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сотни, 4 десятка, 1 единица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5968" y="1614537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сотен, 3 десятка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1042" y="2492896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десятков, 9 единиц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41042" y="3429000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сотня, 8 десятков, 6 единиц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75358" y="4437112"/>
            <a:ext cx="7560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сотни, 7 единиц</a:t>
            </a:r>
          </a:p>
        </p:txBody>
      </p:sp>
    </p:spTree>
    <p:extLst>
      <p:ext uri="{BB962C8B-B14F-4D97-AF65-F5344CB8AC3E}">
        <p14:creationId xmlns:p14="http://schemas.microsoft.com/office/powerpoint/2010/main" val="3636618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Листок в клетку скачать - Parachute panic скачать бесплатно 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" y="0"/>
            <a:ext cx="91346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692696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241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48649" y="682085"/>
            <a:ext cx="1431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530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80425" y="691088"/>
            <a:ext cx="11386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79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19095" y="692696"/>
            <a:ext cx="14076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186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682084"/>
            <a:ext cx="13732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307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988840"/>
            <a:ext cx="583264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всё 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верно – 5, 1 ошибка – 4, </a:t>
            </a:r>
            <a:endParaRPr lang="ru-RU" sz="6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ошибки – 3, </a:t>
            </a: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более – 2</a:t>
            </a:r>
          </a:p>
        </p:txBody>
      </p:sp>
    </p:spTree>
    <p:extLst>
      <p:ext uri="{BB962C8B-B14F-4D97-AF65-F5344CB8AC3E}">
        <p14:creationId xmlns:p14="http://schemas.microsoft.com/office/powerpoint/2010/main" val="173806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1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26" y="0"/>
            <a:ext cx="8786874" cy="100010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n w="28575">
                  <a:solidFill>
                    <a:sysClr val="windowText" lastClr="000000"/>
                  </a:solidFill>
                </a:ln>
              </a:rPr>
              <a:t>Виды весов</a:t>
            </a:r>
            <a:endParaRPr lang="ru-RU" sz="6600" dirty="0">
              <a:ln w="28575"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10" name="Рисунок 9" descr="23095743718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5143512"/>
            <a:ext cx="1381125" cy="1381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anubis_s_vesami_.jpg"/>
          <p:cNvPicPr>
            <a:picLocks noChangeAspect="1"/>
          </p:cNvPicPr>
          <p:nvPr/>
        </p:nvPicPr>
        <p:blipFill>
          <a:blip r:embed="rId3" cstate="print"/>
          <a:srcRect t="3974" b="8609"/>
          <a:stretch>
            <a:fillRect/>
          </a:stretch>
        </p:blipFill>
        <p:spPr>
          <a:xfrm>
            <a:off x="285720" y="928670"/>
            <a:ext cx="2696765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22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94457" y="3929066"/>
            <a:ext cx="2033816" cy="26935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58236509_1.jpg"/>
          <p:cNvPicPr>
            <a:picLocks noChangeAspect="1"/>
          </p:cNvPicPr>
          <p:nvPr/>
        </p:nvPicPr>
        <p:blipFill>
          <a:blip r:embed="rId5" cstate="print"/>
          <a:srcRect t="11930" b="9521"/>
          <a:stretch>
            <a:fillRect/>
          </a:stretch>
        </p:blipFill>
        <p:spPr>
          <a:xfrm rot="5400000">
            <a:off x="4393898" y="1821152"/>
            <a:ext cx="3999542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normal_DSCF5458.jpg"/>
          <p:cNvPicPr>
            <a:picLocks noChangeAspect="1"/>
          </p:cNvPicPr>
          <p:nvPr/>
        </p:nvPicPr>
        <p:blipFill>
          <a:blip r:embed="rId6" cstate="print"/>
          <a:srcRect l="4172" r="18637"/>
          <a:stretch>
            <a:fillRect/>
          </a:stretch>
        </p:blipFill>
        <p:spPr>
          <a:xfrm>
            <a:off x="2786050" y="1142984"/>
            <a:ext cx="2643206" cy="45758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5405433.jpg"/>
          <p:cNvPicPr>
            <a:picLocks noChangeAspect="1"/>
          </p:cNvPicPr>
          <p:nvPr/>
        </p:nvPicPr>
        <p:blipFill>
          <a:blip r:embed="rId7" cstate="print"/>
          <a:srcRect l="11739" r="11956"/>
          <a:stretch>
            <a:fillRect/>
          </a:stretch>
        </p:blipFill>
        <p:spPr>
          <a:xfrm>
            <a:off x="500034" y="4214818"/>
            <a:ext cx="2499087" cy="245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0935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5 из 2163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50768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-main-pic" descr="Картинка 7 из 2163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2996952"/>
            <a:ext cx="4860032" cy="358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22 из 2163">
            <a:hlinkClick r:id="rId6" tgtFrame="_blank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1" y="3429000"/>
            <a:ext cx="4032448" cy="3152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76056" y="836712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Старинные весы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240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2-tub.yandex.net/i?id=110592445-03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3730015" cy="2664296"/>
          </a:xfrm>
          <a:prstGeom prst="rect">
            <a:avLst/>
          </a:prstGeom>
          <a:noFill/>
        </p:spPr>
      </p:pic>
      <p:pic>
        <p:nvPicPr>
          <p:cNvPr id="24580" name="Picture 4" descr="http://im8-tub.yandex.net/i?id=35477606-02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0"/>
            <a:ext cx="2592288" cy="2592290"/>
          </a:xfrm>
          <a:prstGeom prst="rect">
            <a:avLst/>
          </a:prstGeom>
          <a:noFill/>
        </p:spPr>
      </p:pic>
      <p:pic>
        <p:nvPicPr>
          <p:cNvPr id="6" name="i-main-pic" descr="Картинка 3 из 5281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2420888"/>
            <a:ext cx="3237533" cy="205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http://im4-tub.yandex.net/i?id=144906894-20-2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933056"/>
            <a:ext cx="3415764" cy="2664296"/>
          </a:xfrm>
          <a:prstGeom prst="rect">
            <a:avLst/>
          </a:prstGeom>
          <a:noFill/>
        </p:spPr>
      </p:pic>
      <p:pic>
        <p:nvPicPr>
          <p:cNvPr id="7" name="i-main-pic" descr="Картинка 16 из 5281">
            <a:hlinkClick r:id="rId7" tgtFrame="_blank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476672"/>
            <a:ext cx="34099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87824" y="5373216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b="1" dirty="0" smtClean="0">
                <a:solidFill>
                  <a:srgbClr val="002060"/>
                </a:solidFill>
              </a:rPr>
              <a:t>Электронные весы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213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3-tub.yandex.net/i?id=12491034-05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861048"/>
            <a:ext cx="3312368" cy="2517400"/>
          </a:xfrm>
          <a:prstGeom prst="rect">
            <a:avLst/>
          </a:prstGeom>
          <a:noFill/>
        </p:spPr>
      </p:pic>
      <p:pic>
        <p:nvPicPr>
          <p:cNvPr id="28676" name="Picture 4" descr="http://im0-tub.yandex.net/i?id=120660009-01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59" y="404664"/>
            <a:ext cx="3511659" cy="2448272"/>
          </a:xfrm>
          <a:prstGeom prst="rect">
            <a:avLst/>
          </a:prstGeom>
          <a:noFill/>
        </p:spPr>
      </p:pic>
      <p:pic>
        <p:nvPicPr>
          <p:cNvPr id="28678" name="Picture 6" descr="http://im5-tub.yandex.net/i?id=54470700-12-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2664296" cy="2664298"/>
          </a:xfrm>
          <a:prstGeom prst="rect">
            <a:avLst/>
          </a:prstGeom>
          <a:noFill/>
        </p:spPr>
      </p:pic>
      <p:pic>
        <p:nvPicPr>
          <p:cNvPr id="28680" name="Picture 8" descr="http://im6-tub.yandex.net/i?id=162591369-05-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996952"/>
            <a:ext cx="2880320" cy="240026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067944" y="1412776"/>
            <a:ext cx="48965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Кухонные весы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77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Листок в клетку скачать - Parachute panic скачать бесплатно 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324" y="0"/>
            <a:ext cx="91346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Публикации Красноярска - KGS.RU - Новости Красноярс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620687"/>
            <a:ext cx="5904656" cy="5461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Август 2013 Сыроедун Страница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658" y="2966048"/>
            <a:ext cx="194616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forum.konakovo.org/files/ctlg1707_748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7204" y="3429000"/>
            <a:ext cx="127635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40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Листок в клетку скачать - Parachute panic скачать бесплатно 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324" y="0"/>
            <a:ext cx="91346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71254" y="404664"/>
            <a:ext cx="9286517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3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кг = 1000 г</a:t>
            </a:r>
            <a:endParaRPr lang="ru-RU" sz="13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 descr="Шоколадные конфеты, трюфели 1кг - Конфеты, батончики, суфле …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77011"/>
            <a:ext cx="4762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97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FEFE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109</Words>
  <Application>Microsoft Office PowerPoint</Application>
  <PresentationFormat>Экран (4:3)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Виды весов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гири бывают разные    </vt:lpstr>
      <vt:lpstr>Презентация PowerPoint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7</cp:revision>
  <dcterms:created xsi:type="dcterms:W3CDTF">2015-04-05T06:33:02Z</dcterms:created>
  <dcterms:modified xsi:type="dcterms:W3CDTF">2015-04-06T13:11:08Z</dcterms:modified>
</cp:coreProperties>
</file>