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1" r:id="rId4"/>
    <p:sldId id="263" r:id="rId5"/>
    <p:sldId id="264" r:id="rId6"/>
    <p:sldId id="257" r:id="rId7"/>
    <p:sldId id="258" r:id="rId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4" autoAdjust="0"/>
    <p:restoredTop sz="94748" autoAdjust="0"/>
  </p:normalViewPr>
  <p:slideViewPr>
    <p:cSldViewPr>
      <p:cViewPr varScale="1">
        <p:scale>
          <a:sx n="60" d="100"/>
          <a:sy n="6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76830C-AA1A-43EE-A6DF-4C378BD07A3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3C2844-AAAA-460F-82D1-9D143A84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2517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Непосредственно-образовательная деятельность</a:t>
            </a:r>
            <a:br>
              <a:rPr lang="ru-RU" sz="3200" dirty="0" smtClean="0"/>
            </a:br>
            <a:r>
              <a:rPr lang="ru-RU" sz="3200" dirty="0" smtClean="0"/>
              <a:t>в старшей группе </a:t>
            </a:r>
            <a:br>
              <a:rPr lang="ru-RU" sz="3200" dirty="0" smtClean="0"/>
            </a:br>
            <a:r>
              <a:rPr lang="ru-RU" sz="3200" dirty="0" smtClean="0"/>
              <a:t>«Ветер-невидимка»</a:t>
            </a:r>
            <a:br>
              <a:rPr lang="ru-RU" sz="3200" dirty="0" smtClean="0"/>
            </a:br>
            <a:r>
              <a:rPr lang="ru-RU" sz="3200" dirty="0" smtClean="0"/>
              <a:t>с использованием ИКТ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143380"/>
            <a:ext cx="7772400" cy="1672794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Составила </a:t>
            </a:r>
            <a:r>
              <a:rPr lang="ru-RU" i="1" dirty="0" smtClean="0">
                <a:solidFill>
                  <a:schemeClr val="tx1"/>
                </a:solidFill>
              </a:rPr>
              <a:t>и провела</a:t>
            </a:r>
            <a:r>
              <a:rPr lang="ru-RU" i="1" dirty="0" smtClean="0">
                <a:solidFill>
                  <a:schemeClr val="tx1"/>
                </a:solidFill>
              </a:rPr>
              <a:t>: воспитатель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Мартьянова Людмила </a:t>
            </a:r>
            <a:r>
              <a:rPr lang="ru-RU" i="1" dirty="0" err="1" smtClean="0">
                <a:solidFill>
                  <a:schemeClr val="tx1"/>
                </a:solidFill>
              </a:rPr>
              <a:t>Клементьевна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27.03.2013г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0b1b78732c36d16457fca321816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3286148" cy="4572032"/>
          </a:xfrm>
          <a:prstGeom prst="flowChartAlternateProcess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61941633_1280069851_Ayvazovsk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00108"/>
            <a:ext cx="3357586" cy="4572032"/>
          </a:xfrm>
          <a:prstGeom prst="flowChartAlternateProcess">
            <a:avLst/>
          </a:prstGeom>
          <a:ln w="190500" cap="sq">
            <a:solidFill>
              <a:schemeClr val="tx2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5c976b85097608bc59bb15214d94f2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3429024" cy="4500594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81009bde6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928670"/>
            <a:ext cx="3429024" cy="4529155"/>
          </a:xfrm>
          <a:prstGeom prst="flowChartAlternateProcess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Содержимое 9" descr="24527-1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3357586" cy="4572032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vpehatlauwie_peshanye_buri_0_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89" y="1000108"/>
            <a:ext cx="3429025" cy="4500594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97083954_larg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2500330" cy="1857388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mg_8987_filtered-600x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000504"/>
            <a:ext cx="2643206" cy="1714512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veter-i-mel-nitsa_1-300x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000504"/>
            <a:ext cx="2571768" cy="1785950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0040-040-Deeprichastie-obor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571480"/>
            <a:ext cx="2500330" cy="1785950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04524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285992"/>
            <a:ext cx="2928958" cy="1643074"/>
          </a:xfrm>
          <a:prstGeom prst="flowChartAlternateProcess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ВЕТЕР «Добрый»</a:t>
            </a:r>
            <a:endParaRPr lang="ru-RU" dirty="0"/>
          </a:p>
        </p:txBody>
      </p:sp>
      <p:pic>
        <p:nvPicPr>
          <p:cNvPr id="10" name="Содержимое 9" descr="1711290483362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143536" cy="3571900"/>
          </a:xfrm>
          <a:prstGeom prst="cloud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428760"/>
          </a:xfrm>
        </p:spPr>
        <p:txBody>
          <a:bodyPr/>
          <a:lstStyle/>
          <a:p>
            <a:pPr algn="ctr"/>
            <a:r>
              <a:rPr lang="ru-RU" dirty="0" smtClean="0"/>
              <a:t>Ветер «Злой»</a:t>
            </a:r>
            <a:endParaRPr lang="ru-RU" dirty="0"/>
          </a:p>
        </p:txBody>
      </p:sp>
      <p:pic>
        <p:nvPicPr>
          <p:cNvPr id="4" name="Содержимое 3" descr="291_vb3x4zsmgfz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43116"/>
            <a:ext cx="5286413" cy="3286148"/>
          </a:xfrm>
          <a:prstGeom prst="cloud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</TotalTime>
  <Words>20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Непосредственно-образовательная деятельность в старшей группе  «Ветер-невидимка» с использованием ИКТ </vt:lpstr>
      <vt:lpstr>Слайд 2</vt:lpstr>
      <vt:lpstr>Слайд 3</vt:lpstr>
      <vt:lpstr>Слайд 4</vt:lpstr>
      <vt:lpstr>Слайд 5</vt:lpstr>
      <vt:lpstr>ВЕТЕР «Добрый»</vt:lpstr>
      <vt:lpstr>Ветер «Злой»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юрий</dc:creator>
  <cp:lastModifiedBy>дом</cp:lastModifiedBy>
  <cp:revision>16</cp:revision>
  <dcterms:created xsi:type="dcterms:W3CDTF">2014-12-21T17:55:13Z</dcterms:created>
  <dcterms:modified xsi:type="dcterms:W3CDTF">2015-04-05T19:34:25Z</dcterms:modified>
</cp:coreProperties>
</file>