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70" r:id="rId5"/>
    <p:sldId id="265" r:id="rId6"/>
    <p:sldId id="266" r:id="rId7"/>
    <p:sldId id="267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0848-D2B9-45B5-B38B-1F9B2DB9F9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9EEB-8AB5-4980-8A2B-7447E0E894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4811F-ADD6-4A8E-BE78-4BD6338567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4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0848-D2B9-45B5-B38B-1F9B2DB9F9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1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0D45-1527-4A15-8972-C0FF920927F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4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90072-4679-4EF8-9DA8-B3BEF02E90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2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55D41-9A4B-487C-9BB3-6AC34D689C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0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9B0D0-704C-48FD-9A6B-F29DAC04CD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85568-9231-4D24-93D4-B32AEF260D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4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BA724-DE86-4632-9B31-6101A9FF36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0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4D090-EF4D-44C9-B476-469D4B9C93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0D45-1527-4A15-8972-C0FF920927F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1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87D90-C86D-4F25-B049-9FBD4731F4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9EEB-8AB5-4980-8A2B-7447E0E894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99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4811F-ADD6-4A8E-BE78-4BD6338567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90072-4679-4EF8-9DA8-B3BEF02E90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55D41-9A4B-487C-9BB3-6AC34D689C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4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9B0D0-704C-48FD-9A6B-F29DAC04CD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85568-9231-4D24-93D4-B32AEF260D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BA724-DE86-4632-9B31-6101A9FF36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4D090-EF4D-44C9-B476-469D4B9C93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2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87D90-C86D-4F25-B049-9FBD4731F4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2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3EC8-8E83-4E0D-978F-3C085A9939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3EC8-8E83-4E0D-978F-3C085A9939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05038"/>
            <a:ext cx="8229600" cy="1143000"/>
          </a:xfrm>
        </p:spPr>
        <p:txBody>
          <a:bodyPr/>
          <a:lstStyle/>
          <a:p>
            <a:r>
              <a:rPr lang="ru-RU" altLang="ru-RU" sz="7200" b="1" dirty="0" smtClean="0">
                <a:solidFill>
                  <a:srgbClr val="0033CC"/>
                </a:solidFill>
              </a:rPr>
              <a:t>Магия числа 7</a:t>
            </a:r>
            <a:endParaRPr lang="ru-RU" altLang="ru-RU" sz="7200" b="1" dirty="0">
              <a:solidFill>
                <a:srgbClr val="0033CC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904" y="4437112"/>
            <a:ext cx="4248472" cy="151216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33CC"/>
                </a:solidFill>
              </a:rPr>
              <a:t>                      Учитель: 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0033CC"/>
                </a:solidFill>
              </a:rPr>
              <a:t>      Митрофанова В.Н.                                  </a:t>
            </a:r>
            <a:endParaRPr lang="ru-RU" alt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51604" y="836711"/>
            <a:ext cx="5903913" cy="5113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 smtClean="0">
                <a:solidFill>
                  <a:srgbClr val="C00000"/>
                </a:solidFill>
              </a:rPr>
              <a:t>Цель проекта: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333399"/>
                </a:solidFill>
              </a:rPr>
              <a:t>выяснить,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333399"/>
                </a:solidFill>
              </a:rPr>
              <a:t>почему числу 7придается мистическое,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333399"/>
                </a:solidFill>
              </a:rPr>
              <a:t>таинственное значение.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Задачи проекта: </a:t>
            </a:r>
            <a:endParaRPr lang="ru-RU" sz="1400" b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Найти интересные факты, связанные 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с числом 7. 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2. Понять смысл пословиц, поговорок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связанных с этим числом.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3. Выявить магическое, значение числа 7.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400" b="1" dirty="0" smtClean="0">
              <a:effectLst/>
              <a:latin typeface="Times New Roman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3399"/>
                </a:solidFill>
              </a:rPr>
              <a:t> </a:t>
            </a:r>
            <a:endParaRPr lang="ru-RU" altLang="ru-RU" sz="3600" b="1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36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51604" y="836711"/>
            <a:ext cx="5903913" cy="5113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5400" b="1" dirty="0">
              <a:solidFill>
                <a:srgbClr val="33339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" y="845127"/>
            <a:ext cx="6092143" cy="51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Особенно большим почётом в древности была окружена семёрка. Когда-то она была предельным числом, что подтверждают пословицы «Лук от семи недуг», «Семеро одного не ждут», где «7» употребляется в значении «все». 7 стало священным числом. Его считали магическим. Возможно, это объяснялось ещё и тем, что человек воспринимает окружающий мир </a:t>
            </a:r>
            <a:b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(свет, звуки, запахи, вкус) через 7 «отверстий» в голове (2 глаза, 2 уха, 2 ноздри, рот). Древние города Рим и Киев были построены на 7 холмах.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    Цифре 7 приписывали знахари таинственную силу, когда давали больному 7 разных лекарств, настоянных на 7 травах и советовали пить 7 дней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    Отголоски почитания этой цифры дошли и до наших дней.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 - Когда мы сейчас сталкиваемся  с цифрой 7?</a:t>
            </a:r>
            <a:endParaRPr lang="ru-RU" sz="24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7" y="5487202"/>
            <a:ext cx="1827731" cy="13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2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" y="-675456"/>
            <a:ext cx="579375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8353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Египетские пирамиды.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Висячие сады Семирамиды.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Храм греческой богини Артемиды в городе Эфес.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Зевс Олимпийский.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Гробница царя </a:t>
            </a:r>
            <a:r>
              <a:rPr lang="ru-RU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Мавсола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Колосс Родосский.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Фаросский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(Александрийский) маяк.</a:t>
            </a:r>
            <a:endParaRPr lang="ru-RU" sz="32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" y="2707285"/>
            <a:ext cx="27003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95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89" y="21618"/>
            <a:ext cx="4704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Число семь в мифологии и религии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1035" y="66564"/>
            <a:ext cx="630019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Большое место занимает эта цифра в мифологии Античного мира. У Атланта, подпиравшего плечами небесный свод, было семь дочерей – плеяд, которых Зевс превратил в созвездия; Одиссей 7 лет был в плену у нимфы Калипсо. Подземная река Стикс семь раз обтекает ад, разделенный в свою очередь на семь областей. У вавилонян царство окружено семью стенами. По исламу над нами находится семь небес, и все угодные богу попадают на седьмое небо блаженства, а земля держится на семи волах. От индусов пошел обычай дарить на счастье семь слоников. Великий пост длится у христиан семь недель. В Библии повествуется о семи светильниках огненных, о семи чашах божьей ярости, семи ангелах, семи печатях, о семи годах изобилия и семи – голода. Отправляясь в плавание во время всемирного потопа, Ной взял в свой ковчег семь пар чистых и две пары нечистых животных.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0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281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8410" y="-531440"/>
            <a:ext cx="864096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800" b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Цифра 7 в пословицах и поговорках:</a:t>
            </a:r>
            <a:r>
              <a:rPr lang="ru-RU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1100" i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1. Семь футов под килем (Пожелание удачи)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2. Семь раз отмерь один раз отрежь (Перед тем, как сделать что-нибудь серьезное, нужно все обдумать. Так говорят перед началом важных дел)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3. Седьмая вода на киселе (Очень дальний родственник)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4. Работать до седьмого пота (Работать, трудиться до сильного утомления)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5. Семь бед – один ответ (Так говорят, когда решаются сделать что– то рискованное, опасное, если придется отвечать – за все сразу.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6. Семеро одного не ждут (Так говорят, когда начинают какое – то важное дело без того, кто опоздал, или с упреком 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тому, кто заставил ждать)</a:t>
            </a:r>
            <a:endParaRPr lang="ru-RU" sz="20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05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809" y="256634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Число 7 – волшебное, оно используется в сказках, мифах 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«Волк и семеро козлят»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«Цветик </a:t>
            </a:r>
            <a:r>
              <a:rPr lang="ru-RU" sz="24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семицветик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«Семь подземных королей»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«Белоснежка и семь гномов»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«Семь </a:t>
            </a:r>
            <a:r>
              <a:rPr lang="ru-RU" sz="24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Симеонов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»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«Сказка о мёртвой царевне и семи богатырях».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91800"/>
            <a:ext cx="4034470" cy="40235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0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823"/>
            <a:ext cx="734481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Заключение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 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Вопросом 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наш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его изучения являлось число -7. Это число - особое. 7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римских богов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7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чудес света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в Древней Греции, 7 цветов радуги, семь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суток в неделе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, семь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нот в октаве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, семь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кругов в радужной оболочке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глаза и много других примеров с использованием числа 7 можно привести. В результате </a:t>
            </a:r>
            <a:r>
              <a:rPr lang="ru-RU" sz="3200" b="1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работы,мы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узнали много нового о числе 7 и ,убедились что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мир чисел загадочен и увлекателен. 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302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1_Оформление по умолчанию</vt:lpstr>
      <vt:lpstr>Магия числа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Магия числа 7</dc:title>
  <dc:creator>1</dc:creator>
  <cp:lastModifiedBy>1</cp:lastModifiedBy>
  <cp:revision>16</cp:revision>
  <dcterms:created xsi:type="dcterms:W3CDTF">2015-02-22T19:31:41Z</dcterms:created>
  <dcterms:modified xsi:type="dcterms:W3CDTF">2015-04-06T18:19:35Z</dcterms:modified>
</cp:coreProperties>
</file>