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712A-5186-4377-A7D5-13130ED76CD6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E718-FEB2-4B25-9AC0-A77CC326AB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786" y="214290"/>
            <a:ext cx="3786214" cy="283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6"/>
            <a:ext cx="35099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4500570"/>
            <a:ext cx="318126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2357430"/>
            <a:ext cx="2571736" cy="197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071810"/>
            <a:ext cx="334576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5140" y="3286124"/>
            <a:ext cx="2128825" cy="160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53685" cy="45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0"/>
            <a:ext cx="40513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500438"/>
            <a:ext cx="3200396" cy="225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5286388"/>
            <a:ext cx="322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Праздничный девичий костюм</a:t>
            </a:r>
          </a:p>
          <a:p>
            <a:pPr algn="ctr"/>
            <a:r>
              <a:rPr lang="ru-RU" dirty="0" err="1" smtClean="0"/>
              <a:t>мордвы-эрзя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3425" y="198438"/>
            <a:ext cx="3904114" cy="42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85728"/>
            <a:ext cx="38274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Женский праздничный  костюм</a:t>
            </a:r>
          </a:p>
          <a:p>
            <a:pPr algn="ctr"/>
            <a:r>
              <a:rPr lang="ru-RU" dirty="0" err="1" smtClean="0"/>
              <a:t>мордвы-эрзя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school-rad</dc:creator>
  <cp:lastModifiedBy>school-rad</cp:lastModifiedBy>
  <cp:revision>1</cp:revision>
  <dcterms:created xsi:type="dcterms:W3CDTF">2015-04-07T09:42:07Z</dcterms:created>
  <dcterms:modified xsi:type="dcterms:W3CDTF">2015-04-07T09:42:21Z</dcterms:modified>
</cp:coreProperties>
</file>