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702-95BC-4E29-8D58-F0D9DB4F27D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FBA6-AD89-4917-8E29-8333BC7AB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702-95BC-4E29-8D58-F0D9DB4F27D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FBA6-AD89-4917-8E29-8333BC7AB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702-95BC-4E29-8D58-F0D9DB4F27D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FBA6-AD89-4917-8E29-8333BC7AB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702-95BC-4E29-8D58-F0D9DB4F27D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FBA6-AD89-4917-8E29-8333BC7AB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702-95BC-4E29-8D58-F0D9DB4F27D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FBA6-AD89-4917-8E29-8333BC7AB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702-95BC-4E29-8D58-F0D9DB4F27D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FBA6-AD89-4917-8E29-8333BC7AB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702-95BC-4E29-8D58-F0D9DB4F27D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FBA6-AD89-4917-8E29-8333BC7AB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702-95BC-4E29-8D58-F0D9DB4F27D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FBA6-AD89-4917-8E29-8333BC7AB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702-95BC-4E29-8D58-F0D9DB4F27D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FBA6-AD89-4917-8E29-8333BC7AB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702-95BC-4E29-8D58-F0D9DB4F27D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FBA6-AD89-4917-8E29-8333BC7AB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8702-95BC-4E29-8D58-F0D9DB4F27D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FBA6-AD89-4917-8E29-8333BC7AB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28702-95BC-4E29-8D58-F0D9DB4F27D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8FBA6-AD89-4917-8E29-8333BC7AB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71480"/>
            <a:ext cx="385932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571480"/>
            <a:ext cx="4257934" cy="58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57422" y="142852"/>
            <a:ext cx="492919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Русская послевенчальная праздничная одежда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457200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14929" y="285728"/>
            <a:ext cx="4029071" cy="307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857628"/>
            <a:ext cx="417370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346306" cy="621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00761" y="1428736"/>
            <a:ext cx="2500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Мордовский	 (</a:t>
            </a:r>
            <a:r>
              <a:rPr lang="ru-RU" sz="2000" dirty="0" err="1" smtClean="0"/>
              <a:t>мокшанский</a:t>
            </a:r>
            <a:r>
              <a:rPr lang="ru-RU" sz="2000" dirty="0" smtClean="0"/>
              <a:t>) костюм молодой женщины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school-rad</dc:creator>
  <cp:lastModifiedBy>school-rad</cp:lastModifiedBy>
  <cp:revision>5</cp:revision>
  <dcterms:created xsi:type="dcterms:W3CDTF">2015-04-07T09:39:20Z</dcterms:created>
  <dcterms:modified xsi:type="dcterms:W3CDTF">2015-04-07T09:43:46Z</dcterms:modified>
</cp:coreProperties>
</file>