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61" r:id="rId3"/>
    <p:sldId id="259" r:id="rId4"/>
    <p:sldId id="257" r:id="rId5"/>
    <p:sldId id="262" r:id="rId6"/>
    <p:sldId id="264" r:id="rId7"/>
    <p:sldId id="271" r:id="rId8"/>
    <p:sldId id="263" r:id="rId9"/>
    <p:sldId id="267" r:id="rId10"/>
    <p:sldId id="270" r:id="rId11"/>
    <p:sldId id="265" r:id="rId12"/>
    <p:sldId id="266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8F7-EE92-41CD-B0A6-F368DDE2D53E}" type="datetimeFigureOut">
              <a:rPr lang="ru-RU" smtClean="0"/>
              <a:t>04.02.2015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F224-202C-42D5-BC4E-48872AE7ED7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8F7-EE92-41CD-B0A6-F368DDE2D53E}" type="datetimeFigureOut">
              <a:rPr lang="ru-RU" smtClean="0"/>
              <a:t>04.02.2015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F224-202C-42D5-BC4E-48872AE7ED7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8F7-EE92-41CD-B0A6-F368DDE2D53E}" type="datetimeFigureOut">
              <a:rPr lang="ru-RU" smtClean="0"/>
              <a:t>04.02.2015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F224-202C-42D5-BC4E-48872AE7ED7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8F7-EE92-41CD-B0A6-F368DDE2D53E}" type="datetimeFigureOut">
              <a:rPr lang="ru-RU" smtClean="0"/>
              <a:t>04.02.2015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F224-202C-42D5-BC4E-48872AE7ED7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8F7-EE92-41CD-B0A6-F368DDE2D53E}" type="datetimeFigureOut">
              <a:rPr lang="ru-RU" smtClean="0"/>
              <a:t>04.02.2015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F224-202C-42D5-BC4E-48872AE7ED7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8F7-EE92-41CD-B0A6-F368DDE2D53E}" type="datetimeFigureOut">
              <a:rPr lang="ru-RU" smtClean="0"/>
              <a:t>04.02.2015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F224-202C-42D5-BC4E-48872AE7ED7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8F7-EE92-41CD-B0A6-F368DDE2D53E}" type="datetimeFigureOut">
              <a:rPr lang="ru-RU" smtClean="0"/>
              <a:t>04.02.2015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F224-202C-42D5-BC4E-48872AE7ED7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8F7-EE92-41CD-B0A6-F368DDE2D53E}" type="datetimeFigureOut">
              <a:rPr lang="ru-RU" smtClean="0"/>
              <a:t>04.02.2015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F224-202C-42D5-BC4E-48872AE7ED7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8F7-EE92-41CD-B0A6-F368DDE2D53E}" type="datetimeFigureOut">
              <a:rPr lang="ru-RU" smtClean="0"/>
              <a:t>04.02.2015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F224-202C-42D5-BC4E-48872AE7ED7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8F7-EE92-41CD-B0A6-F368DDE2D53E}" type="datetimeFigureOut">
              <a:rPr lang="ru-RU" smtClean="0"/>
              <a:t>04.02.2015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F224-202C-42D5-BC4E-48872AE7ED7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8F7-EE92-41CD-B0A6-F368DDE2D53E}" type="datetimeFigureOut">
              <a:rPr lang="ru-RU" smtClean="0"/>
              <a:t>04.02.2015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F224-202C-42D5-BC4E-48872AE7ED7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6AFB8F7-EE92-41CD-B0A6-F368DDE2D53E}" type="datetimeFigureOut">
              <a:rPr lang="ru-RU" smtClean="0"/>
              <a:t>04.02.2015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79BF224-202C-42D5-BC4E-48872AE7ED7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/>
                <a:latin typeface="Times New Roman"/>
                <a:ea typeface="Times New Roman"/>
                <a:cs typeface="Times New Roman"/>
              </a:rPr>
              <a:t>Зайке холодно зимой, зайка просится домой»</a:t>
            </a:r>
            <a:r>
              <a:rPr lang="ru-RU" sz="2400" b="1" i="1" dirty="0" smtClean="0">
                <a:ea typeface="Calibri"/>
                <a:cs typeface="Times New Roman"/>
              </a:rPr>
              <a:t/>
            </a:r>
            <a:br>
              <a:rPr lang="ru-RU" sz="2400" b="1" i="1" dirty="0" smtClean="0">
                <a:ea typeface="Calibri"/>
                <a:cs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  <a:cs typeface="Times New Roman"/>
              </a:rPr>
              <a:t>          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effectLst/>
                <a:latin typeface="Times New Roman"/>
                <a:ea typeface="Times New Roman"/>
                <a:cs typeface="Times New Roman"/>
              </a:rPr>
              <a:t>    </a:t>
            </a:r>
          </a:p>
          <a:p>
            <a:pPr algn="ctr"/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 Продолжительность проекта: 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1 неделя.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     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Тип проекта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: творческий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1этап. Целеполагание.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  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 Участники проекта: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1.     Педагоги: воспитатель группы,  музыкальный руководитель;</a:t>
            </a:r>
            <a:endParaRPr lang="ru-RU" dirty="0">
              <a:ea typeface="Times New Roman"/>
              <a:cs typeface="Times New Roman"/>
            </a:endParaRPr>
          </a:p>
          <a:p>
            <a:pPr algn="ctr"/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2.     Дети 2-3 лет.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    Проблема, значимая для детей на решение которой направлен проект: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обогащение и расширение знаний детей о жизни животных на примере зайчика; стимулировать речевую и двигательную активность. 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05064"/>
            <a:ext cx="273630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9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Рисуем морковку для зайчика.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559">
            <a:off x="1023967" y="2015233"/>
            <a:ext cx="2305621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158">
            <a:off x="5864261" y="1997995"/>
            <a:ext cx="2089596" cy="3446463"/>
          </a:xfrm>
        </p:spPr>
      </p:pic>
    </p:spTree>
    <p:extLst>
      <p:ext uri="{BB962C8B-B14F-4D97-AF65-F5344CB8AC3E}">
        <p14:creationId xmlns:p14="http://schemas.microsoft.com/office/powerpoint/2010/main" val="54122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«Зайке холодно зимой»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7318">
            <a:off x="359098" y="2351806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4"/>
          </a:xfrm>
        </p:spPr>
      </p:pic>
    </p:spTree>
    <p:extLst>
      <p:ext uri="{BB962C8B-B14F-4D97-AF65-F5344CB8AC3E}">
        <p14:creationId xmlns:p14="http://schemas.microsoft.com/office/powerpoint/2010/main" val="31317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312267"/>
            <a:ext cx="4806280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                              Зайка серенький сидит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                              И ушами шевелит: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                              Вот так, и вот так!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                              И ушами шевелит.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                              Зайке холодно сидеть,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                              Надо лапочки погреть: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                              Вот так, вот так!      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                              Надо лапочки погреть.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                              Зайке холодно стоять,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                              Надо зайке поскакать: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                              Вот так, вот так!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                              Надо зайке поскакать.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1" y="1628800"/>
            <a:ext cx="4225415" cy="316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3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0997" y="8367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Итоговое занятие</a:t>
            </a:r>
            <a:endParaRPr lang="ru-RU" sz="2400" dirty="0"/>
          </a:p>
          <a:p>
            <a:pPr algn="ctr"/>
            <a:r>
              <a:rPr lang="ru-RU" sz="2400" b="1" dirty="0"/>
              <a:t>«День рождение зайки»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132856"/>
            <a:ext cx="56886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  </a:t>
            </a:r>
            <a:r>
              <a:rPr lang="ru-RU" sz="2000" b="1" dirty="0" smtClean="0">
                <a:effectLst/>
                <a:latin typeface="Times New Roman"/>
                <a:ea typeface="Times New Roman"/>
                <a:cs typeface="Times New Roman"/>
              </a:rPr>
              <a:t>     Цель: 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вызвать интерес к театрально-игровой деятельности. Продолжать развивать речь детей. Совершенствовать двигательную активность детей в играх со стихотворным сопровождением. Побуждать принимать участие в хороводе, подпевая определенные фразы, согласовывая свои движения с текстом песни. Вызвать желание следить за развитием действия.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97" y="4581128"/>
            <a:ext cx="1834722" cy="191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93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«Каравай, каравай»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4"/>
          </a:xfrm>
        </p:spPr>
      </p:pic>
    </p:spTree>
    <p:extLst>
      <p:ext uri="{BB962C8B-B14F-4D97-AF65-F5344CB8AC3E}">
        <p14:creationId xmlns:p14="http://schemas.microsoft.com/office/powerpoint/2010/main" val="138559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25272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64904"/>
            <a:ext cx="3879304" cy="339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484784"/>
            <a:ext cx="5832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Цель: формировать у ребенка социально-нравственные качества через организацию разных видов деятельности: игровой, познавательной, музыкально-эстетической, продуктивной. Овладение детьми игровыми действиями, отражающие известные им жизненные ситуации, развивать творческие способности.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85" y="3717031"/>
            <a:ext cx="1763688" cy="288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86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36097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29309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60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Работа с родителями</a:t>
            </a:r>
            <a:br>
              <a:rPr lang="ru-RU" i="1" dirty="0" smtClean="0"/>
            </a:br>
            <a:r>
              <a:rPr lang="ru-RU" i="1" dirty="0" smtClean="0"/>
              <a:t>создали музей «</a:t>
            </a:r>
            <a:r>
              <a:rPr lang="ru-RU" b="1" i="1" dirty="0" smtClean="0"/>
              <a:t>Зайчишка</a:t>
            </a:r>
            <a:r>
              <a:rPr lang="ru-RU" i="1" dirty="0" smtClean="0"/>
              <a:t>»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328166"/>
            <a:ext cx="3822700" cy="21495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28166"/>
            <a:ext cx="3822700" cy="2149531"/>
          </a:xfrm>
        </p:spPr>
      </p:pic>
    </p:spTree>
    <p:extLst>
      <p:ext uri="{BB962C8B-B14F-4D97-AF65-F5344CB8AC3E}">
        <p14:creationId xmlns:p14="http://schemas.microsoft.com/office/powerpoint/2010/main" val="30047840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Беседа «Зайку бросила хозяйка»</a:t>
            </a:r>
            <a:endParaRPr lang="ru-RU" sz="32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326759"/>
            <a:ext cx="3822700" cy="215234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27797"/>
            <a:ext cx="3822700" cy="2150268"/>
          </a:xfrm>
        </p:spPr>
      </p:pic>
    </p:spTree>
    <p:extLst>
      <p:ext uri="{BB962C8B-B14F-4D97-AF65-F5344CB8AC3E}">
        <p14:creationId xmlns:p14="http://schemas.microsoft.com/office/powerpoint/2010/main" val="13292449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99592" y="2636912"/>
            <a:ext cx="3352800" cy="190500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Цель:    Вызвать у детей положительную эмоциональную  ситуацию, чувство жалости и ответственность за маленького зайку, заботу о его здоровье и безопасности; побуждать и поддерживать самостоятельные высказывания детей.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692696"/>
            <a:ext cx="4464496" cy="1252728"/>
          </a:xfrm>
        </p:spPr>
        <p:txBody>
          <a:bodyPr/>
          <a:lstStyle/>
          <a:p>
            <a:pPr algn="ctr"/>
            <a:r>
              <a:rPr lang="ru-RU" dirty="0" smtClean="0"/>
              <a:t>«Зайчик в гости заходил»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87" y="2636520"/>
            <a:ext cx="3902825" cy="2194560"/>
          </a:xfrm>
        </p:spPr>
      </p:pic>
    </p:spTree>
    <p:extLst>
      <p:ext uri="{BB962C8B-B14F-4D97-AF65-F5344CB8AC3E}">
        <p14:creationId xmlns:p14="http://schemas.microsoft.com/office/powerpoint/2010/main" val="72309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Вот такой у нас зайчишка!!!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96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692696"/>
            <a:ext cx="3812645" cy="1427833"/>
          </a:xfrm>
        </p:spPr>
        <p:txBody>
          <a:bodyPr/>
          <a:lstStyle/>
          <a:p>
            <a:pPr algn="ctr"/>
            <a:r>
              <a:rPr lang="ru-RU" dirty="0" smtClean="0"/>
              <a:t>Лепка « морковка для Зайчишки»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Цель: Вызвать интерес к работе. Развитие мелкой моторики. Вызвать у детей чувство сострадание к зайчику ( голодный, покормим зайчика)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1" b="26921"/>
          <a:stretch>
            <a:fillRect/>
          </a:stretch>
        </p:blipFill>
        <p:spPr>
          <a:xfrm>
            <a:off x="683568" y="1124744"/>
            <a:ext cx="4036949" cy="33123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23590"/>
            <a:ext cx="2592288" cy="22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9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Лепим мы морковки.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884">
            <a:off x="1043608" y="2276872"/>
            <a:ext cx="2449637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57" y="2679700"/>
            <a:ext cx="1938635" cy="3446463"/>
          </a:xfrm>
        </p:spPr>
      </p:pic>
    </p:spTree>
    <p:extLst>
      <p:ext uri="{BB962C8B-B14F-4D97-AF65-F5344CB8AC3E}">
        <p14:creationId xmlns:p14="http://schemas.microsoft.com/office/powerpoint/2010/main" val="54438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</TotalTime>
  <Words>128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PowerPoint</vt:lpstr>
      <vt:lpstr>Презентация PowerPoint</vt:lpstr>
      <vt:lpstr>Презентация PowerPoint</vt:lpstr>
      <vt:lpstr>Работа с родителями создали музей «Зайчишка»</vt:lpstr>
      <vt:lpstr>Беседа «Зайку бросила хозяйка»</vt:lpstr>
      <vt:lpstr>«Зайчик в гости заходил»</vt:lpstr>
      <vt:lpstr>Вот такой у нас зайчишка!!!</vt:lpstr>
      <vt:lpstr>Лепка « морковка для Зайчишки»</vt:lpstr>
      <vt:lpstr>Лепим мы морковки.</vt:lpstr>
      <vt:lpstr>Рисуем морковку для зайчика.</vt:lpstr>
      <vt:lpstr>«Зайке холодно зимой»</vt:lpstr>
      <vt:lpstr>Презентация PowerPoint</vt:lpstr>
      <vt:lpstr>Презентация PowerPoint</vt:lpstr>
      <vt:lpstr>«Каравай, каравай»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Зайке холодно зимой, зайка просится домой»                 Продолжительность проекта:  1 неделя.       Тип проекта: творческий 1этап. Целеполагание.     Участники проекта: 1.     Педагоги: воспитатель группы,  музыкальный руководитель; 2.     Дети 2-3 лет.     Проблема, значимая для детей на решение которой направлен проект: обогащение и расширение знаний детей о жизни животных на примере зайчика; стимулировать речевую и двигательную активность.</dc:title>
  <dc:creator>microsoft</dc:creator>
  <cp:lastModifiedBy>microsoft</cp:lastModifiedBy>
  <cp:revision>8</cp:revision>
  <dcterms:created xsi:type="dcterms:W3CDTF">2015-02-04T17:18:49Z</dcterms:created>
  <dcterms:modified xsi:type="dcterms:W3CDTF">2015-02-04T18:58:44Z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