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8" r:id="rId7"/>
    <p:sldId id="265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2342-6DA9-4E0C-B254-B29AD254EEF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2761-3E70-4D5E-BEE9-CA112737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v-1-mal.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1842656" cy="1397993"/>
          </a:xfrm>
          <a:prstGeom prst="rect">
            <a:avLst/>
          </a:prstGeom>
        </p:spPr>
      </p:pic>
      <p:pic>
        <p:nvPicPr>
          <p:cNvPr id="3" name="Рисунок 2" descr="3ad2f5005aa23fbde020eda4073ffe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581428"/>
            <a:ext cx="1296144" cy="1943244"/>
          </a:xfrm>
          <a:prstGeom prst="rect">
            <a:avLst/>
          </a:prstGeom>
        </p:spPr>
      </p:pic>
      <p:pic>
        <p:nvPicPr>
          <p:cNvPr id="4" name="Рисунок 3" descr="54713_html_3d8431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941168"/>
            <a:ext cx="1800200" cy="1509484"/>
          </a:xfrm>
          <a:prstGeom prst="rect">
            <a:avLst/>
          </a:prstGeom>
        </p:spPr>
      </p:pic>
      <p:pic>
        <p:nvPicPr>
          <p:cNvPr id="5" name="Рисунок 4" descr="103951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637280"/>
            <a:ext cx="1080120" cy="1605778"/>
          </a:xfrm>
          <a:prstGeom prst="rect">
            <a:avLst/>
          </a:prstGeom>
        </p:spPr>
      </p:pic>
      <p:pic>
        <p:nvPicPr>
          <p:cNvPr id="6" name="Рисунок 5" descr="9364854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509120"/>
            <a:ext cx="1296144" cy="1178313"/>
          </a:xfrm>
          <a:prstGeom prst="rect">
            <a:avLst/>
          </a:prstGeom>
        </p:spPr>
      </p:pic>
      <p:pic>
        <p:nvPicPr>
          <p:cNvPr id="7" name="Рисунок 6" descr="о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797152"/>
            <a:ext cx="1296144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708920"/>
            <a:ext cx="115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матрешка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501008"/>
            <a:ext cx="7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3501008"/>
            <a:ext cx="8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дымка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6453336"/>
            <a:ext cx="9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жостово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5877272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городец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623731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Удивительная  роспись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русских мастеров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410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400600" cy="4050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7001" y="0"/>
            <a:ext cx="6350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Хохломская роспись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щ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2520280" cy="2252165"/>
          </a:xfrm>
          <a:prstGeom prst="rect">
            <a:avLst/>
          </a:prstGeom>
        </p:spPr>
      </p:pic>
      <p:pic>
        <p:nvPicPr>
          <p:cNvPr id="3" name="Рисунок 2" descr="ntnl-017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2865896" cy="25793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620688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Очень давно, в Нижегородском Заволжье, зародился обычай украшать деревянную посуду росписью. В этом лесном краю почти все делалось из дерева. Деревни, где точили и окрашивали деревянную посуду, находились вокруг большого торгового села Хохлома, давшего название всему искусству росписи. Именно отсюда разлетались жар-птицами чашки да ложки по всей земле. Когда у купца спрашивали: “Откуда такое диво?”, он с гордостью отвечал: “Из Хохломы”. Так и повелось: Хохлома да Хохлома. Вот и по сей день, расписную посуду хохломской зовут.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056" y="332656"/>
            <a:ext cx="6169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Мастера за работой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5e6235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466184" cy="36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017843" cy="282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каждой росписи свои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отличительные особенности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824" y="5589240"/>
            <a:ext cx="5760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матрешка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7092280" y="731743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каждой росписи свои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отличительные особенности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matreshka_0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1888536" cy="3533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896" y="188640"/>
            <a:ext cx="5112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Однажды помещица Мамонтова привезла из Японии игрушку – большеголового деревянного японца. Раскроешь его, а в нем японка, а в ней еще и малыш-японец спрятан. В Японии деревянную игрушку называли </a:t>
            </a:r>
            <a:r>
              <a:rPr lang="ru-RU" sz="2000" dirty="0" err="1" smtClean="0"/>
              <a:t>Фукуруму</a:t>
            </a:r>
            <a:r>
              <a:rPr lang="ru-RU" sz="2000" dirty="0" smtClean="0"/>
              <a:t>, что означает веселый складной старичок. Очень понравилась игрушка Мамоновым. Попросили они мастера Василия </a:t>
            </a:r>
            <a:r>
              <a:rPr lang="ru-RU" sz="2000" dirty="0" err="1" smtClean="0"/>
              <a:t>Звездочкина</a:t>
            </a:r>
            <a:r>
              <a:rPr lang="ru-RU" sz="2000" dirty="0" smtClean="0"/>
              <a:t> вырезать из дерева куклу наподобие японской, а художнику Сергею Малютину поручили расписать ее на русский лад. Это была круглолицая румяная девушка в цветастом платке, сарафане и переднике, с черным петухом в руке. Игрушка состояла из 8 фигурок. Девочки чередовались с мальчиками, а венчал это семейство </a:t>
            </a:r>
            <a:r>
              <a:rPr lang="ru-RU" sz="2000" dirty="0" err="1" smtClean="0"/>
              <a:t>спеленутый</a:t>
            </a:r>
            <a:r>
              <a:rPr lang="ru-RU" sz="2000" dirty="0" smtClean="0"/>
              <a:t> младенец. Русскую деревянную куклу назвали матрешкой. В России тогда это было самое распространенное имя, которое в переводе с латинского означало «мать».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3083527-Dymkovo-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976664" cy="38033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4121" y="332656"/>
            <a:ext cx="6795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Дымковская игрушка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69f98447a2ebdbe788a2e1d9c3ac34_i-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2912478" cy="3694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404664"/>
            <a:ext cx="4176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Дымковская глиняная игрушка – один из самый ярких и самобытных народных промыслов Вятского края .</a:t>
            </a:r>
          </a:p>
          <a:p>
            <a:r>
              <a:rPr lang="ru-RU" sz="2000" dirty="0" smtClean="0"/>
              <a:t>Зародился промысел в вятской заречной слободе Дымково кремля.</a:t>
            </a:r>
          </a:p>
          <a:p>
            <a:r>
              <a:rPr lang="ru-RU" sz="2000" dirty="0" smtClean="0"/>
              <a:t>Изготовляли игрушку в </a:t>
            </a:r>
            <a:r>
              <a:rPr lang="ru-RU" sz="2000" dirty="0" err="1" smtClean="0"/>
              <a:t>Дымкове</a:t>
            </a:r>
            <a:r>
              <a:rPr lang="ru-RU" sz="2000" dirty="0" smtClean="0"/>
              <a:t> целыми семьями. Летом копали и месили глину, толкли вручную и растирали в краскотерках комовой мел, с осени до весны лепили, сушили, обжигали изделия, ближе к «Свистунье» белили мелом, разведенным на снятом коровьем молоке, красили яичными красками, украшали несложными (геометрического рисунка) орнаментами росписи, в которых преобладают красный, желтый, синий, зеленый цвета.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7474703a2f2f63726f7374692e72752f7061747465726e732f30302f30302f64642f353736393961323963392f707265766965772e6a70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3024336" cy="3241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3659" y="332656"/>
            <a:ext cx="6416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Городетская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роспись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s2309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2349343" cy="15205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82293"/>
            <a:ext cx="1944216" cy="22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916832"/>
            <a:ext cx="4176464" cy="516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городецких росписях можно встретить экзотических барсов и львов, горячих и сильных коней или петухов в воинственной гордой позе. Часто это парные изображения, обращенные друг к другу. Зачастую на поле росписей мастера «разбрасывают» цветы (розы, ромашки, купавки) букетами и веселыми гирляндами. Используемые цвета: напряженно-красный, ярко-зеленый, бездонно-синий и черный, который еще больше подчеркивают декоративность мотивов городецкой росписи.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87170"/>
            <a:ext cx="1800200" cy="270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667596_Gzhel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832648" cy="4374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5770" y="0"/>
            <a:ext cx="1972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гжель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95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278" y="1988840"/>
            <a:ext cx="2377634" cy="38114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268760"/>
            <a:ext cx="408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 </a:t>
            </a:r>
            <a:r>
              <a:rPr lang="ru-RU" sz="2000" dirty="0" smtClean="0"/>
              <a:t>Гончары в гжельской местности лепили глиняную посуду  По одной из версий, название местности связано с её основным ремеслом: если посуду обжигают, «жгут», то отсюда и название производства - «</a:t>
            </a:r>
            <a:r>
              <a:rPr lang="ru-RU" sz="2000" dirty="0" err="1" smtClean="0"/>
              <a:t>жгель</a:t>
            </a:r>
            <a:r>
              <a:rPr lang="ru-RU" sz="2000" dirty="0" smtClean="0"/>
              <a:t>», которое со временем превратилась в «гжель».  цветной посудой».    Сегодня Гжель – основной центр русской керамики. Изделия с фирменным сине-белым цветочным узором поражают фантазией и мастерством художников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16</cp:revision>
  <dcterms:created xsi:type="dcterms:W3CDTF">2015-04-04T19:41:21Z</dcterms:created>
  <dcterms:modified xsi:type="dcterms:W3CDTF">2015-04-07T07:45:31Z</dcterms:modified>
</cp:coreProperties>
</file>