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72" r:id="rId7"/>
    <p:sldId id="286" r:id="rId8"/>
    <p:sldId id="289" r:id="rId9"/>
    <p:sldId id="292" r:id="rId10"/>
    <p:sldId id="293" r:id="rId11"/>
    <p:sldId id="294" r:id="rId12"/>
    <p:sldId id="29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8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4B3B-9A12-4249-A016-3E9F7DB902B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AEBA-2428-4DEA-B585-B3FBBE80D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2E7F-3A65-4084-8BD1-49602DC16E3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742F-0D07-4CA1-8D7E-83357EC7C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AD99-1E9B-470D-A26B-12B25DC205C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441C-172D-40A8-8B95-297707401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82AD-F83C-4863-AD88-2EEEC1FB23A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76A3-46A6-4A56-9EC3-EF061F1A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3C37-901D-4DD2-96CE-6A3A5BE17F3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8CE3-2342-47C1-A573-CC9564A6B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22E1-5E6E-4E59-A548-92B31788EF3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3F72-6BFF-4BDE-8B92-C949B8D7F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7DAC-7FDC-4AB8-B737-6728EC2734A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34D5-30BF-4312-B276-2C103434C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F365-75DE-48F5-8418-4E1805E7E4C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625F-48AA-4F42-B004-F26221452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4199-D07A-458F-8FF5-9F717A56DA4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B73B-5E1F-4F4C-A18E-D2BFE8888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08EC-DB97-4DD4-BCB2-015C940EA09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6E4B-0B55-4906-ABE7-D1D7B166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B27F-B9C8-46FD-9D3C-473872DBD72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7877-5968-4924-A006-F2FCE2268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44085-EBD2-48F7-82E5-AA754888069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87E91-ACD6-467B-8754-B20D73C1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714377" y="357191"/>
            <a:ext cx="7500939" cy="578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ГБОУ «Школа № 2055</a:t>
            </a:r>
          </a:p>
          <a:p>
            <a:pPr algn="ctr"/>
            <a:r>
              <a:rPr lang="ru-RU" sz="3600" b="1" kern="10" dirty="0" smtClean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СП ДО </a:t>
            </a:r>
            <a:r>
              <a:rPr lang="el-GR" sz="3600" b="1" kern="10" dirty="0" smtClean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Times New Roman"/>
                <a:cs typeface="Times New Roman"/>
              </a:rPr>
              <a:t>ΙΙ</a:t>
            </a:r>
            <a:r>
              <a:rPr lang="ru-RU" sz="3600" b="1" kern="10" dirty="0" smtClean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Times New Roman"/>
                <a:cs typeface="Times New Roman"/>
              </a:rPr>
              <a:t> - 3</a:t>
            </a:r>
            <a:endParaRPr lang="ru-RU" sz="3600" b="1" kern="10" dirty="0">
              <a:ln w="31550">
                <a:solidFill>
                  <a:schemeClr val="tx1"/>
                </a:solidFill>
                <a:round/>
                <a:headEnd/>
                <a:tailEnd/>
              </a:ln>
              <a:solidFill>
                <a:srgbClr val="558ED5"/>
              </a:solidFill>
              <a:effectLst>
                <a:outerShdw dist="40000" dir="5400000" algn="tl" rotWithShape="0">
                  <a:srgbClr val="000000">
                    <a:alpha val="32999"/>
                  </a:srgbClr>
                </a:outerShdw>
              </a:effectLst>
              <a:latin typeface="Calibri"/>
            </a:endParaRPr>
          </a:p>
          <a:p>
            <a:pPr algn="ctr"/>
            <a:r>
              <a:rPr lang="ru-RU" sz="3600" b="1" kern="10" dirty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«Зимние скульптуры»</a:t>
            </a:r>
          </a:p>
          <a:p>
            <a:pPr algn="ctr"/>
            <a:r>
              <a:rPr lang="ru-RU" sz="3600" b="1" kern="10" dirty="0" smtClean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2014 </a:t>
            </a:r>
            <a:r>
              <a:rPr lang="ru-RU" sz="3600" b="1" kern="10" dirty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– </a:t>
            </a:r>
            <a:r>
              <a:rPr lang="ru-RU" sz="3600" b="1" kern="10" dirty="0" smtClean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2015 </a:t>
            </a:r>
            <a:r>
              <a:rPr lang="ru-RU" sz="3600" b="1" kern="10" dirty="0">
                <a:ln w="315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alibri"/>
              </a:rPr>
              <a:t>год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Зек Ирина Петровна\Рабочий стол\Новая папка (4)\img_565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00" y="321300"/>
            <a:ext cx="8287200" cy="621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Зек Ирина Петровна\Рабочий стол\Новая папка (4)\img_565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00" y="649800"/>
            <a:ext cx="8287200" cy="555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Зек Ирина Петровна\Рабочий стол\Новая папка (4)\img_5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00" y="321300"/>
            <a:ext cx="8287200" cy="621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50073"/>
            <a:ext cx="8286808" cy="555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00" y="580275"/>
            <a:ext cx="8287200" cy="56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00" y="580275"/>
            <a:ext cx="8287200" cy="56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1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00" y="585455"/>
            <a:ext cx="8287200" cy="56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8400" y="649800"/>
            <a:ext cx="8287200" cy="5558400"/>
            <a:chOff x="0" y="0"/>
            <a:chExt cx="9144000" cy="6858000"/>
          </a:xfrm>
        </p:grpSpPr>
        <p:pic>
          <p:nvPicPr>
            <p:cNvPr id="2" name="Рисунок 1" descr="image0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727735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 descr="image00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265" y="0"/>
              <a:ext cx="4727735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00" y="580275"/>
            <a:ext cx="8287200" cy="56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00" y="593224"/>
            <a:ext cx="8287200" cy="567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Зек Ирина Петровна\Рабочий стол\Новая папка (4)\img_566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00" y="649800"/>
            <a:ext cx="8287200" cy="555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"Зимние скульптуры"</dc:title>
  <dc:creator>Зек Ирина Петровна</dc:creator>
  <cp:lastModifiedBy>Зек Ирина Петровна</cp:lastModifiedBy>
  <cp:revision>22</cp:revision>
  <dcterms:created xsi:type="dcterms:W3CDTF">2011-02-09T07:41:06Z</dcterms:created>
  <dcterms:modified xsi:type="dcterms:W3CDTF">2015-04-08T09:40:33Z</dcterms:modified>
</cp:coreProperties>
</file>