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6" r:id="rId2"/>
    <p:sldId id="26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FFFF"/>
    <a:srgbClr val="E9172B"/>
    <a:srgbClr val="1E0AB6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CCF4-82E9-4870-A11E-F5B79ABD6177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ED98-A846-470B-8401-672CD8BA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asha-Maslenica-Gori-Gori-Yarche(muzofon.com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1439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Гори, гори ясно…..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_69216_d687aa50_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1785926"/>
            <a:ext cx="638179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Nasha-Maslenica-Gori-Gori-Yarch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643182"/>
            <a:ext cx="8001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Спасибо  за внимание</a:t>
            </a:r>
            <a:endParaRPr lang="ru-RU" sz="4800" dirty="0">
              <a:latin typeface="Georgia" pitchFamily="18" charset="0"/>
            </a:endParaRPr>
          </a:p>
        </p:txBody>
      </p:sp>
      <p:pic>
        <p:nvPicPr>
          <p:cNvPr id="12" name="Рисунок 11" descr="solnze_14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885" y="0"/>
            <a:ext cx="2424115" cy="246879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8</Words>
  <PresentationFormat>Экран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Гори, гори ясно…..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«Масленица»</dc:title>
  <dc:creator>Alina</dc:creator>
  <cp:lastModifiedBy>1</cp:lastModifiedBy>
  <cp:revision>64</cp:revision>
  <dcterms:created xsi:type="dcterms:W3CDTF">2014-02-05T05:56:54Z</dcterms:created>
  <dcterms:modified xsi:type="dcterms:W3CDTF">2014-05-22T19:07:10Z</dcterms:modified>
</cp:coreProperties>
</file>