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1" r:id="rId3"/>
    <p:sldId id="264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  <a:srgbClr val="FFFFFF"/>
    <a:srgbClr val="E9172B"/>
    <a:srgbClr val="1E0AB6"/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ECCF4-82E9-4870-A11E-F5B79ABD6177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ED98-A846-470B-8401-672CD8BA9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Blini__Maslenica-minus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Blini__Maslenica-minus.mp3" TargetMode="Externa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muz_Dolgova_A-Maslenica_mp3_minus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Вторник - </a:t>
            </a:r>
            <a:r>
              <a:rPr lang="ru-RU" sz="3600" b="1" i="1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заигрыши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5072098" cy="42148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</a:rPr>
              <a:t>В этот день дети и взрослые ходили от дома к дому, </a:t>
            </a:r>
          </a:p>
          <a:p>
            <a:pPr algn="ctr">
              <a:buNone/>
            </a:pP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</a:rPr>
              <a:t>    поздравляли с масленицей и</a:t>
            </a:r>
          </a:p>
          <a:p>
            <a:pPr algn="ctr">
              <a:buNone/>
            </a:pP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</a:rPr>
              <a:t>    выпрашивали блины:</a:t>
            </a:r>
          </a:p>
          <a:p>
            <a:pPr algn="ctr">
              <a:buNone/>
            </a:pP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</a:rPr>
              <a:t>  « Подайте широкой масленице!» Все ходили, </a:t>
            </a:r>
          </a:p>
          <a:p>
            <a:pPr algn="ctr">
              <a:buNone/>
            </a:pP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</a:rPr>
              <a:t>друг к другу в гости, пели песни, шутили.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00042"/>
            <a:ext cx="1847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5" name="Рисунок 4" descr="99275698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48" y="1214422"/>
            <a:ext cx="3857652" cy="5099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возврат 7">
            <a:hlinkClick r:id="rId5" action="ppaction://hlinksldjump" highlightClick="1"/>
          </p:cNvPr>
          <p:cNvSpPr/>
          <p:nvPr/>
        </p:nvSpPr>
        <p:spPr>
          <a:xfrm>
            <a:off x="8572528" y="6357958"/>
            <a:ext cx="357190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Blini__Maslenica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Georgia" pitchFamily="18" charset="0"/>
                <a:cs typeface="Arial" pitchFamily="34" charset="0"/>
              </a:rPr>
              <a:t>Среда -  лакомка</a:t>
            </a:r>
            <a:endParaRPr lang="ru-RU" sz="3600" b="1" i="1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5" name="Содержимое 4" descr="img7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57818" y="2765419"/>
            <a:ext cx="3786182" cy="4092581"/>
          </a:xfrm>
        </p:spPr>
      </p:pic>
      <p:sp>
        <p:nvSpPr>
          <p:cNvPr id="14" name="Управляющая кнопка: возврат 13">
            <a:hlinkClick r:id="rId5" action="ppaction://hlinksldjump" highlightClick="1"/>
          </p:cNvPr>
          <p:cNvSpPr/>
          <p:nvPr/>
        </p:nvSpPr>
        <p:spPr>
          <a:xfrm>
            <a:off x="8572528" y="6357958"/>
            <a:ext cx="357190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8662" y="1071546"/>
            <a:ext cx="5000660" cy="4214842"/>
          </a:xfrm>
          <a:prstGeom prst="roundRect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Monotype Corsiva" pitchFamily="66" charset="0"/>
              </a:rPr>
              <a:t>Тещи приглашали своих зятьев на блины. Теща ухаживала за зятем,</a:t>
            </a: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Monotype Corsiva" pitchFamily="66" charset="0"/>
              </a:rPr>
              <a:t>готовила лучшие блюда,</a:t>
            </a: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Monotype Corsiva" pitchFamily="66" charset="0"/>
              </a:rPr>
              <a:t>молодоженов сажали за  стол</a:t>
            </a:r>
            <a:endParaRPr lang="ru-RU" sz="2200" i="1" dirty="0" smtClean="0">
              <a:solidFill>
                <a:srgbClr val="000066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Monotype Corsiva" pitchFamily="66" charset="0"/>
              </a:rPr>
              <a:t> на почетное место. Где не было своих молодых, приглашали родных или соседских – лишь бы счастье в дом принесли. С этого дня  по деревне  катались на</a:t>
            </a: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Monotype Corsiva" pitchFamily="66" charset="0"/>
              </a:rPr>
              <a:t>тройках  с бубенцами.</a:t>
            </a:r>
            <a:endParaRPr lang="ru-RU" sz="2200" i="1" dirty="0" smtClean="0">
              <a:solidFill>
                <a:srgbClr val="000066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Blini__Maslenica-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ln>
                  <a:solidFill>
                    <a:srgbClr val="FFFF00"/>
                  </a:solidFill>
                </a:ln>
                <a:solidFill>
                  <a:srgbClr val="E9172B"/>
                </a:solidFill>
                <a:latin typeface="Georgia" pitchFamily="18" charset="0"/>
              </a:rPr>
              <a:t>Четверг – разгуляй, </a:t>
            </a:r>
            <a:br>
              <a:rPr lang="ru-RU" sz="4000" b="1" i="1" dirty="0" smtClean="0">
                <a:ln>
                  <a:solidFill>
                    <a:srgbClr val="FFFF00"/>
                  </a:solidFill>
                </a:ln>
                <a:solidFill>
                  <a:srgbClr val="E9172B"/>
                </a:solidFill>
                <a:latin typeface="Georgia" pitchFamily="18" charset="0"/>
              </a:rPr>
            </a:br>
            <a:r>
              <a:rPr lang="ru-RU" sz="4000" b="1" i="1" dirty="0" smtClean="0">
                <a:ln>
                  <a:solidFill>
                    <a:srgbClr val="FFFF00"/>
                  </a:solidFill>
                </a:ln>
                <a:solidFill>
                  <a:srgbClr val="E9172B"/>
                </a:solidFill>
                <a:latin typeface="Georgia" pitchFamily="18" charset="0"/>
              </a:rPr>
              <a:t>широкий - четверг.</a:t>
            </a:r>
            <a:r>
              <a:rPr lang="ru-RU" b="1" i="1" dirty="0" smtClean="0">
                <a:ln>
                  <a:solidFill>
                    <a:srgbClr val="FFFF00"/>
                  </a:solidFill>
                </a:ln>
                <a:solidFill>
                  <a:srgbClr val="E9172B"/>
                </a:solidFill>
                <a:latin typeface="Georgia" pitchFamily="18" charset="0"/>
              </a:rPr>
              <a:t/>
            </a:r>
            <a:br>
              <a:rPr lang="ru-RU" b="1" i="1" dirty="0" smtClean="0">
                <a:ln>
                  <a:solidFill>
                    <a:srgbClr val="FFFF00"/>
                  </a:solidFill>
                </a:ln>
                <a:solidFill>
                  <a:srgbClr val="E9172B"/>
                </a:solidFill>
                <a:latin typeface="Georgia" pitchFamily="18" charset="0"/>
              </a:rPr>
            </a:br>
            <a:endParaRPr lang="ru-RU" b="1" i="1" dirty="0">
              <a:ln>
                <a:solidFill>
                  <a:srgbClr val="FFFF00"/>
                </a:solidFill>
              </a:ln>
              <a:solidFill>
                <a:srgbClr val="E9172B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  <a:buNone/>
            </a:pPr>
            <a:r>
              <a:rPr lang="ru-RU" dirty="0" smtClean="0">
                <a:solidFill>
                  <a:srgbClr val="000066"/>
                </a:solidFill>
              </a:rPr>
              <a:t>   </a:t>
            </a:r>
            <a:r>
              <a:rPr lang="ru-RU" sz="2200" i="1" dirty="0" smtClean="0">
                <a:solidFill>
                  <a:srgbClr val="000066"/>
                </a:solidFill>
                <a:latin typeface="Georgia" pitchFamily="18" charset="0"/>
                <a:cs typeface="Arial" pitchFamily="34" charset="0"/>
              </a:rPr>
              <a:t>В этот день было больше всего развлечений. Начинался масленичный разгул. Устраивали конские бега, кулачные бои и борьбу. Строили снежный городок и брали его боем. Съезжали с гор на санях, лыжах. Катались на конях по деревне. </a:t>
            </a:r>
            <a:endParaRPr lang="ru-RU" sz="2200" i="1" dirty="0">
              <a:solidFill>
                <a:srgbClr val="000066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Рисунок 5" descr="7maslenica_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214686"/>
            <a:ext cx="5220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df728b0eb6c140dab9464446db24420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3214686"/>
            <a:ext cx="5220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muz_Dolgova_A-Maslenica_mp3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10" name="Рисунок 9" descr="maslenica22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3214686"/>
            <a:ext cx="5220000" cy="34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Управляющая кнопка: возврат 11">
            <a:hlinkClick r:id="rId8" action="ppaction://hlinksldjump" highlightClick="1"/>
          </p:cNvPr>
          <p:cNvSpPr/>
          <p:nvPr/>
        </p:nvSpPr>
        <p:spPr>
          <a:xfrm>
            <a:off x="8501090" y="6357958"/>
            <a:ext cx="357190" cy="28575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150</Words>
  <PresentationFormat>Экран (4:3)</PresentationFormat>
  <Paragraphs>11</Paragraphs>
  <Slides>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Вторник - заигрыши</vt:lpstr>
      <vt:lpstr>Среда -  лакомка</vt:lpstr>
      <vt:lpstr>Четверг – разгуляй,  широкий - четверг.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Шаблоны «Масленица»</dc:title>
  <dc:creator>Alina</dc:creator>
  <cp:lastModifiedBy>1</cp:lastModifiedBy>
  <cp:revision>64</cp:revision>
  <dcterms:created xsi:type="dcterms:W3CDTF">2014-02-05T05:56:54Z</dcterms:created>
  <dcterms:modified xsi:type="dcterms:W3CDTF">2014-05-22T19:05:26Z</dcterms:modified>
</cp:coreProperties>
</file>