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&amp;Kcy;&amp;acy;&amp;rcy;&amp;tcy;&amp;icy;&amp;ncy;&amp;kcy;&amp;acy; 3 &amp;icy;&amp;zcy; 1457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23728" y="1916832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75656" y="1916832"/>
            <a:ext cx="6442982" cy="1323439"/>
          </a:xfrm>
          <a:prstGeom prst="rect">
            <a:avLst/>
          </a:prstGeom>
          <a:solidFill>
            <a:schemeClr val="bg1">
              <a:alpha val="61000"/>
            </a:schemeClr>
          </a:solidFill>
          <a:effectLst>
            <a:softEdge rad="127000"/>
          </a:effectLst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МНОГООБРАЗИЕ СТРАН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СОВРЕМЕННОГО МИРА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урока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Формирование представления о современной политической карте мира</a:t>
            </a:r>
          </a:p>
          <a:p>
            <a:endParaRPr lang="ru-RU" dirty="0"/>
          </a:p>
        </p:txBody>
      </p:sp>
      <p:pic>
        <p:nvPicPr>
          <p:cNvPr id="14338" name="Picture 2" descr="C:\Users\admin\Pictures\география общее\green-globe-X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492896"/>
            <a:ext cx="3789040" cy="3789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формирования современной карты мира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25144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1 этап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древний (до 5 в.н.э) – возникновение и крушение таких государств как Карфаген, Древняя Греция, Древний Рим, Древний Египет;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2 этап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средневековый (5-16в.в.) – возникновение крупных феодальных государств в Европе и Азии;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3 этап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новый (16-19 в.в.) – эпоха зарождения и утверждения капиталистических отношений в мире;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4 этап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новейший – формирование политической карты связано с первой и второй мировыми войнами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5 этап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современный – появление социалистических государств в Восточной Европе, Азии и Латинской Америке; крушение социалистической системы; распад СССР, Югославии, Чехословакии; объединение ГДР и ФРГ; прекращение деятельности Организации Варшавского Договора; обретение независимости рада государств.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Суверенное государство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политически независимое государство, обладающее независимостью во внешних и внутренних делах.</a:t>
            </a:r>
          </a:p>
          <a:p>
            <a:endParaRPr lang="ru-RU" dirty="0"/>
          </a:p>
        </p:txBody>
      </p:sp>
      <p:pic>
        <p:nvPicPr>
          <p:cNvPr id="15362" name="Picture 2" descr="&amp;Kcy;&amp;acy;&amp;rcy;&amp;tcy;&amp;icy;&amp;ncy;&amp;kcy;&amp;acy; 15 &amp;icy;&amp;zcy; 88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36">
            <a:off x="3837657" y="2797485"/>
            <a:ext cx="5076825" cy="3333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364" name="Picture 4" descr="&amp;Kcy;&amp;acy;&amp;rcy;&amp;tcy;&amp;icy;&amp;ncy;&amp;kcy;&amp;acy; 32 &amp;icy;&amp;zcy; 88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18080">
            <a:off x="118364" y="3348246"/>
            <a:ext cx="5076825" cy="38004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Типы группировок стран мира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71338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 площади территории;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 численности населения;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 особенностям ГП;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На основе качественных показателей страны подразделяют на:</a:t>
            </a:r>
          </a:p>
          <a:p>
            <a:pPr lvl="0"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Экономически развитые</a:t>
            </a:r>
          </a:p>
          <a:p>
            <a:pPr lvl="0"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Развивающиеся</a:t>
            </a:r>
          </a:p>
          <a:p>
            <a:pPr lvl="0"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Страны с переходной экономикой</a:t>
            </a:r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17410" name="Picture 2" descr="&amp;Kcy;&amp;acy;&amp;rcy;&amp;tcy;&amp;icy;&amp;ncy;&amp;kcy;&amp;acy; 2 &amp;icy;&amp;zcy; 2064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052736"/>
            <a:ext cx="3024336" cy="22639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5793507"/>
          </a:xfrm>
        </p:spPr>
        <p:txBody>
          <a:bodyPr/>
          <a:lstStyle/>
          <a:p>
            <a:r>
              <a:rPr lang="ru-RU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Валовый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внутренний продукт(ВВП)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показатель, характеризующий стоимость всей конечной продукции, выпущенной на территории данной страны за один год, в долларах США. </a:t>
            </a:r>
          </a:p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Индекс человеческого развития (ИЧР)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учитывает не только ВВП, но и среднюю продолжительность жизни, уровень образованности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640960" cy="5001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помощью текста учебника определить: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ряд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подгруппы  экономически развитых стран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(стр.11 п.3)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ряд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подгруппы развивающихся стран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(стр.12 п.4)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ряд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страны с переходной экономикой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(стр.13 п.5)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ПГП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положение какого-либо объекта по отношению к другим объектам, имеющим политическое значение: государственным границам, дружественным или враждебным странам, к военным союзам стран, к очагам конфликтов и т.д.</a:t>
            </a:r>
          </a:p>
          <a:p>
            <a:endParaRPr lang="ru-RU" dirty="0"/>
          </a:p>
        </p:txBody>
      </p:sp>
      <p:pic>
        <p:nvPicPr>
          <p:cNvPr id="18434" name="Picture 2" descr="&amp;Kcy;&amp;acy;&amp;rcy;&amp;tcy;&amp;icy;&amp;ncy;&amp;kcy;&amp;acy; 71 &amp;icy;&amp;zcy; 2124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84984"/>
            <a:ext cx="5335278" cy="2972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Стр.9-14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Записать в тетрадь десять самых маленьких по площади государств  мира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микрогосударства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Подписать на контурной карте одиннадцать крупнейших стран по численности населения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Составить презентацию об одной из стран мира, изученных в ходе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274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Цель урока: </vt:lpstr>
      <vt:lpstr>Этапы формирования современной карты мира</vt:lpstr>
      <vt:lpstr>Слайд 4</vt:lpstr>
      <vt:lpstr>Типы группировок стран мира</vt:lpstr>
      <vt:lpstr>Слайд 6</vt:lpstr>
      <vt:lpstr>ЗАДАНИЕ </vt:lpstr>
      <vt:lpstr>Слайд 8</vt:lpstr>
      <vt:lpstr>Домашнее задание.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2012-09-06T16:56:07Z</dcterms:created>
  <dcterms:modified xsi:type="dcterms:W3CDTF">2013-09-04T16:25:43Z</dcterms:modified>
</cp:coreProperties>
</file>