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4" r:id="rId4"/>
    <p:sldId id="260" r:id="rId5"/>
    <p:sldId id="261" r:id="rId6"/>
    <p:sldId id="265" r:id="rId7"/>
    <p:sldId id="266" r:id="rId8"/>
    <p:sldId id="267" r:id="rId9"/>
    <p:sldId id="268" r:id="rId10"/>
    <p:sldId id="262" r:id="rId11"/>
    <p:sldId id="257" r:id="rId12"/>
    <p:sldId id="269" r:id="rId13"/>
    <p:sldId id="270" r:id="rId14"/>
    <p:sldId id="258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FAE1EBB-8C27-4AA0-B148-7F5F4549C2ED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3AEFBB-194A-4B69-A93F-8B370AE8F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/>
          <a:lstStyle/>
          <a:p>
            <a:r>
              <a:rPr lang="ru-RU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 pitchFamily="18" charset="0"/>
              </a:rPr>
              <a:t>Неповторимая планета</a:t>
            </a:r>
            <a:endParaRPr lang="ru-RU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7" name="Picture 3" descr="C:\Documents and Settings\z\Рабочий стол\неповторимая планета\ze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286125"/>
            <a:ext cx="3870999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>Словарь</a:t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>\\</a:t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r>
              <a:rPr lang="ru-RU" b="1" dirty="0" err="1" smtClean="0">
                <a:solidFill>
                  <a:srgbClr val="92D050"/>
                </a:solidFill>
                <a:latin typeface="Cambria" pitchFamily="18" charset="0"/>
              </a:rPr>
              <a:t>ъъъъъъъъъъъъъъъбббю</a:t>
            </a:r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</a:br>
            <a:endParaRPr lang="ru-RU" b="1" dirty="0">
              <a:solidFill>
                <a:srgbClr val="92D05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205288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>Озон</a:t>
            </a:r>
            <a:r>
              <a:rPr lang="ru-RU" dirty="0" smtClean="0">
                <a:latin typeface="Cambria" pitchFamily="18" charset="0"/>
              </a:rPr>
              <a:t> – разновидность кислорода;</a:t>
            </a:r>
          </a:p>
          <a:p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>Озоновый слой </a:t>
            </a:r>
            <a:r>
              <a:rPr lang="ru-RU" dirty="0" smtClean="0">
                <a:latin typeface="Cambria" pitchFamily="18" charset="0"/>
              </a:rPr>
              <a:t>– </a:t>
            </a:r>
            <a:r>
              <a:rPr lang="ru-RU" dirty="0" err="1" smtClean="0">
                <a:latin typeface="Cambria" pitchFamily="18" charset="0"/>
              </a:rPr>
              <a:t>слой</a:t>
            </a:r>
            <a:r>
              <a:rPr lang="ru-RU" dirty="0" smtClean="0">
                <a:latin typeface="Cambria" pitchFamily="18" charset="0"/>
              </a:rPr>
              <a:t> озона в верхних слоях атмосферы, который задерживает опасное для организмов излучение из космоса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>Роль озонового экрана</a:t>
            </a:r>
            <a:endParaRPr lang="ru-RU" b="1" dirty="0">
              <a:solidFill>
                <a:srgbClr val="92D05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Стратосферный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озон является своего рода естественным фильтром, препятствующим проникновению в нижние слои атмосферы жесткого космического излучения - ультрафиолета-В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z\Рабочий стол\неповторимая планета\350px-atmospherelayers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874" y="0"/>
            <a:ext cx="902412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z\Рабочий стол\Озоновые дыры\ozonlaag_115887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3171" cy="579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>Хлор – виновник </a:t>
            </a:r>
            <a:endParaRPr lang="ru-RU" b="1" dirty="0">
              <a:solidFill>
                <a:srgbClr val="92D050"/>
              </a:solidFill>
              <a:latin typeface="Cambria" pitchFamily="18" charset="0"/>
            </a:endParaRPr>
          </a:p>
        </p:txBody>
      </p:sp>
      <p:pic>
        <p:nvPicPr>
          <p:cNvPr id="1026" name="Picture 2" descr="C:\Documents and Settings\z\Рабочий стол\Озоновые дыры\000wa6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6992"/>
            <a:ext cx="6715157" cy="6551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357166"/>
            <a:ext cx="6755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Озоновая дыра над Антарктидой</a:t>
            </a:r>
            <a:endParaRPr lang="ru-RU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z\Рабочий стол\Озоновые дыры\8597569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40" y="357166"/>
            <a:ext cx="8594002" cy="629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>Неповторимая планета</a:t>
            </a:r>
            <a:endParaRPr lang="ru-RU" b="1" dirty="0">
              <a:solidFill>
                <a:srgbClr val="92D05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Cambria" pitchFamily="18" charset="0"/>
              </a:rPr>
              <a:t>Земля – единственная из планет Солнечной системы, где природные условия оказались благоприятными для возникновения и развития жизни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2051" name="Picture 3" descr="C:\Documents and Settings\z\Рабочий стол\неповторимая планета\levitron_glo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14752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z\Рабочий стол\неповторимая планета\Sphe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28654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>Причины уникальности планеты Земля</a:t>
            </a:r>
            <a:endParaRPr lang="ru-RU" b="1" dirty="0">
              <a:solidFill>
                <a:srgbClr val="92D050"/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1" cy="4680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2900"/>
                <a:gridCol w="1832083"/>
                <a:gridCol w="2927309"/>
                <a:gridCol w="2927309"/>
              </a:tblGrid>
              <a:tr h="111442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№ </a:t>
                      </a:r>
                      <a:r>
                        <a:rPr lang="ru-RU" sz="2000" dirty="0" err="1" smtClean="0">
                          <a:latin typeface="Cambria" pitchFamily="18" charset="0"/>
                        </a:rPr>
                        <a:t>п\п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Название планет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Температура на планетах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Вывод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1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Меркурий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+ 400°С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2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Венера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+500°С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3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Земля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От  - 50 до + 50°С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4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Марс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- 70°С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5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Юпитер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- 130°С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6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Сатурн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- 170°С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7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Уран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Не известно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8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Нептун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Не известно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9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Плутон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Не известно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Cambria" pitchFamily="18" charset="0"/>
              </a:rPr>
              <a:t>Причины уникальности планеты Земля</a:t>
            </a:r>
            <a:endParaRPr lang="ru-RU" b="1" dirty="0">
              <a:solidFill>
                <a:srgbClr val="92D050"/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4338"/>
                <a:gridCol w="2571768"/>
                <a:gridCol w="2986094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Cambria" pitchFamily="18" charset="0"/>
                        </a:rPr>
                        <a:t>п\п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Название</a:t>
                      </a:r>
                      <a:r>
                        <a:rPr lang="ru-RU" sz="2000" baseline="0" dirty="0" smtClean="0">
                          <a:latin typeface="Cambria" pitchFamily="18" charset="0"/>
                        </a:rPr>
                        <a:t> планеты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Наличие и состав атмосферы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mbria" pitchFamily="18" charset="0"/>
                        </a:rPr>
                        <a:t>Вывод</a:t>
                      </a:r>
                      <a:endParaRPr lang="ru-RU" sz="2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1.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Меркурий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Нет атмосферы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2.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Венера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Газовая оболочка из углекислого газа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3.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Земля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Атмосфера из азота, кислорода и углекислого газа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4.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Марс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Разреженная атмосфера из углекислого газа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5. 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Юпитер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Атмосфера из водорода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6.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Сатурн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</a:rPr>
                        <a:t>Атмосфера из водорода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7.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Уран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</a:rPr>
                        <a:t>Атмосфера из водорода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8.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Нептун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</a:rPr>
                        <a:t>Атмосфера из водорода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9.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Плутон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</a:rPr>
                        <a:t>Атмосфера из водорода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z\Рабочий стол\неповторимая планета\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4533900"/>
          </a:xfrm>
          <a:prstGeom prst="rect">
            <a:avLst/>
          </a:prstGeom>
          <a:noFill/>
        </p:spPr>
      </p:pic>
      <p:pic>
        <p:nvPicPr>
          <p:cNvPr id="4101" name="Picture 5" descr="C:\Documents and Settings\z\Рабочий стол\неповторимая планета\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9891" y="2786058"/>
            <a:ext cx="4974109" cy="4071942"/>
          </a:xfrm>
          <a:prstGeom prst="rect">
            <a:avLst/>
          </a:prstGeom>
          <a:noFill/>
        </p:spPr>
      </p:pic>
      <p:pic>
        <p:nvPicPr>
          <p:cNvPr id="4102" name="Picture 6" descr="C:\Documents and Settings\z\Рабочий стол\неповторимая планета\clear-water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3" y="3427413"/>
            <a:ext cx="3175" cy="1587"/>
          </a:xfrm>
          <a:prstGeom prst="rect">
            <a:avLst/>
          </a:prstGeom>
          <a:noFill/>
        </p:spPr>
      </p:pic>
      <p:pic>
        <p:nvPicPr>
          <p:cNvPr id="4103" name="Picture 7" descr="C:\Documents and Settings\z\Рабочий стол\неповторимая планета\clear-water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3" y="3427413"/>
            <a:ext cx="3175" cy="1587"/>
          </a:xfrm>
          <a:prstGeom prst="rect">
            <a:avLst/>
          </a:prstGeom>
          <a:noFill/>
        </p:spPr>
      </p:pic>
      <p:pic>
        <p:nvPicPr>
          <p:cNvPr id="4104" name="Picture 8" descr="C:\Documents and Settings\z\Рабочий стол\неповторимая планета\clear-water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3" y="3427413"/>
            <a:ext cx="3175" cy="1587"/>
          </a:xfrm>
          <a:prstGeom prst="rect">
            <a:avLst/>
          </a:prstGeom>
          <a:noFill/>
        </p:spPr>
      </p:pic>
      <p:pic>
        <p:nvPicPr>
          <p:cNvPr id="4105" name="Picture 9" descr="C:\Documents and Settings\z\Рабочий стол\неповторимая планета\clear-water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3" y="3427413"/>
            <a:ext cx="3175" cy="1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z\Рабочий стол\неповторимая планета\soil in hand 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16775"/>
            <a:ext cx="6429420" cy="519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z\Рабочий стол\неповторимая планета\2179650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70" y="-214338"/>
            <a:ext cx="9097108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z\Рабочий стол\неповторимая планета\123867904375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2"/>
            <a:ext cx="4598810" cy="613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Овальная рамка на черном фоне'">
  <a:themeElements>
    <a:clrScheme name="Шаблон оформления 'Овальная рамка на черном фоне'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Шаблон оформления 'Овальная рамка на черном фоне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Овальная рамка на черном фоне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вальная рамка на черном фоне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Презентация12</Template>
  <TotalTime>67</TotalTime>
  <Words>182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оформления 'Овальная рамка на черном фоне'</vt:lpstr>
      <vt:lpstr>Неповторимая планета</vt:lpstr>
      <vt:lpstr>Неповторимая планета</vt:lpstr>
      <vt:lpstr>Слайд 3</vt:lpstr>
      <vt:lpstr>Причины уникальности планеты Земля</vt:lpstr>
      <vt:lpstr>Причины уникальности планеты Земля</vt:lpstr>
      <vt:lpstr>Слайд 6</vt:lpstr>
      <vt:lpstr>Слайд 7</vt:lpstr>
      <vt:lpstr>Слайд 8</vt:lpstr>
      <vt:lpstr>Слайд 9</vt:lpstr>
      <vt:lpstr>                          Словарь                 \\       ъъъъъъъъъъъъъъъбббю </vt:lpstr>
      <vt:lpstr>Роль озонового экрана</vt:lpstr>
      <vt:lpstr>Слайд 12</vt:lpstr>
      <vt:lpstr>Слайд 13</vt:lpstr>
      <vt:lpstr>Хлор – виновник </vt:lpstr>
      <vt:lpstr>Слайд 15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Неповторимая планета</dc:title>
  <dc:creator>SamLab.ws</dc:creator>
  <cp:lastModifiedBy>SamLab.ws</cp:lastModifiedBy>
  <cp:revision>2</cp:revision>
  <dcterms:created xsi:type="dcterms:W3CDTF">2009-12-16T16:57:54Z</dcterms:created>
  <dcterms:modified xsi:type="dcterms:W3CDTF">2009-12-16T21:29:36Z</dcterms:modified>
</cp:coreProperties>
</file>