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C:\Users\Пользователь\Desktop\Новая папка\DSCN41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377" y="285728"/>
            <a:ext cx="7917713" cy="61964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72330" y="5214950"/>
            <a:ext cx="1681146" cy="9540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Пользователь\Desktop\Новая папка\DSCN41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642918"/>
            <a:ext cx="6615130" cy="496134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Новая папка\DSCN41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1"/>
            <a:ext cx="7786742" cy="584005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Новая папка\DSCN41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7543824" cy="565786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Пользователь\Desktop\Новая папка\DSCN41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7877200" cy="59079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</vt:lpstr>
      <vt:lpstr> 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Пользователь</dc:creator>
  <cp:lastModifiedBy>Пользователь</cp:lastModifiedBy>
  <cp:revision>2</cp:revision>
  <dcterms:created xsi:type="dcterms:W3CDTF">2014-05-22T18:33:42Z</dcterms:created>
  <dcterms:modified xsi:type="dcterms:W3CDTF">2014-05-22T18:43:38Z</dcterms:modified>
</cp:coreProperties>
</file>