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9" d="100"/>
          <a:sy n="69" d="100"/>
        </p:scale>
        <p:origin x="8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E0A9CB5-3AAC-49A7-B21A-9C71A3FE12EC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0D6845C-8038-4EF4-A082-60E13CCF8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632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A9CB5-3AAC-49A7-B21A-9C71A3FE12EC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845C-8038-4EF4-A082-60E13CCF8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524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A9CB5-3AAC-49A7-B21A-9C71A3FE12EC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845C-8038-4EF4-A082-60E13CCF8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488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A9CB5-3AAC-49A7-B21A-9C71A3FE12EC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845C-8038-4EF4-A082-60E13CCF8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8223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A9CB5-3AAC-49A7-B21A-9C71A3FE12EC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845C-8038-4EF4-A082-60E13CCF8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585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A9CB5-3AAC-49A7-B21A-9C71A3FE12EC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845C-8038-4EF4-A082-60E13CCF8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5079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A9CB5-3AAC-49A7-B21A-9C71A3FE12EC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845C-8038-4EF4-A082-60E13CCF8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8511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DE0A9CB5-3AAC-49A7-B21A-9C71A3FE12EC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845C-8038-4EF4-A082-60E13CCF8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6953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DE0A9CB5-3AAC-49A7-B21A-9C71A3FE12EC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845C-8038-4EF4-A082-60E13CCF8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82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A9CB5-3AAC-49A7-B21A-9C71A3FE12EC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845C-8038-4EF4-A082-60E13CCF8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529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A9CB5-3AAC-49A7-B21A-9C71A3FE12EC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845C-8038-4EF4-A082-60E13CCF8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260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A9CB5-3AAC-49A7-B21A-9C71A3FE12EC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845C-8038-4EF4-A082-60E13CCF8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212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A9CB5-3AAC-49A7-B21A-9C71A3FE12EC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845C-8038-4EF4-A082-60E13CCF8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159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A9CB5-3AAC-49A7-B21A-9C71A3FE12EC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845C-8038-4EF4-A082-60E13CCF8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40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A9CB5-3AAC-49A7-B21A-9C71A3FE12EC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845C-8038-4EF4-A082-60E13CCF8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917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A9CB5-3AAC-49A7-B21A-9C71A3FE12EC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845C-8038-4EF4-A082-60E13CCF8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601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A9CB5-3AAC-49A7-B21A-9C71A3FE12EC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845C-8038-4EF4-A082-60E13CCF8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310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E0A9CB5-3AAC-49A7-B21A-9C71A3FE12EC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0D6845C-8038-4EF4-A082-60E13CCF8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74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287198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Конкурс «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натоки русского языка» для 6 классов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400022" y="4820198"/>
            <a:ext cx="87919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Подготовила учитель русского языка и литературы ГБОУ СОШ №657 гор. Москвы Непомнящая Татьяна Анатольевна</a:t>
            </a:r>
            <a:endParaRPr lang="ru-RU" sz="3200" dirty="0"/>
          </a:p>
        </p:txBody>
      </p:sp>
      <p:pic>
        <p:nvPicPr>
          <p:cNvPr id="1026" name="Picture 2" descr="http://img.webme.com/pic/r/rusbiblioteka/dn881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48210"/>
            <a:ext cx="3400023" cy="4751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556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Колос</a:t>
            </a:r>
          </a:p>
          <a:p>
            <a:r>
              <a:rPr lang="ru-RU" dirty="0"/>
              <a:t>Сила</a:t>
            </a:r>
          </a:p>
          <a:p>
            <a:r>
              <a:rPr lang="ru-RU" dirty="0"/>
              <a:t>Пила</a:t>
            </a:r>
          </a:p>
          <a:p>
            <a:r>
              <a:rPr lang="ru-RU" dirty="0"/>
              <a:t>Весна</a:t>
            </a:r>
          </a:p>
          <a:p>
            <a:r>
              <a:rPr lang="ru-RU" dirty="0"/>
              <a:t>Тело</a:t>
            </a:r>
          </a:p>
          <a:p>
            <a:r>
              <a:rPr lang="ru-RU" dirty="0"/>
              <a:t>Пальто</a:t>
            </a:r>
          </a:p>
          <a:p>
            <a:r>
              <a:rPr lang="ru-RU" dirty="0"/>
              <a:t>Лакей</a:t>
            </a:r>
          </a:p>
          <a:p>
            <a:r>
              <a:rPr lang="ru-RU" dirty="0"/>
              <a:t>Подвода</a:t>
            </a:r>
          </a:p>
          <a:p>
            <a:r>
              <a:rPr lang="ru-RU" dirty="0"/>
              <a:t>Мошкара</a:t>
            </a:r>
          </a:p>
        </p:txBody>
      </p:sp>
    </p:spTree>
    <p:extLst>
      <p:ext uri="{BB962C8B-B14F-4D97-AF65-F5344CB8AC3E}">
        <p14:creationId xmlns:p14="http://schemas.microsoft.com/office/powerpoint/2010/main" val="2266599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 вот и правильные ответы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Сокол</a:t>
            </a:r>
          </a:p>
          <a:p>
            <a:r>
              <a:rPr lang="ru-RU" dirty="0" smtClean="0"/>
              <a:t>Лиса </a:t>
            </a:r>
          </a:p>
          <a:p>
            <a:r>
              <a:rPr lang="ru-RU" dirty="0" smtClean="0"/>
              <a:t>Липа </a:t>
            </a:r>
          </a:p>
          <a:p>
            <a:r>
              <a:rPr lang="ru-RU" dirty="0" smtClean="0"/>
              <a:t>Навес </a:t>
            </a:r>
          </a:p>
          <a:p>
            <a:r>
              <a:rPr lang="ru-RU" dirty="0" smtClean="0"/>
              <a:t>Лето </a:t>
            </a:r>
          </a:p>
          <a:p>
            <a:r>
              <a:rPr lang="ru-RU" dirty="0" smtClean="0"/>
              <a:t>Лейка </a:t>
            </a:r>
          </a:p>
          <a:p>
            <a:r>
              <a:rPr lang="ru-RU" dirty="0" smtClean="0"/>
              <a:t>Водопад </a:t>
            </a:r>
          </a:p>
          <a:p>
            <a:r>
              <a:rPr lang="ru-RU" dirty="0" smtClean="0"/>
              <a:t>Ромашка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7095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Варим варенье!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Почему без запятых нельзя сварить варенье?</a:t>
            </a:r>
          </a:p>
          <a:p>
            <a:r>
              <a:rPr lang="ru-RU" dirty="0" smtClean="0"/>
              <a:t>Надеваем фартуки, засучиваем рукава. Есть рецепт варенья – пальчики оближешь. Но вот беда : рецепт записал Незнайка, который неправильно расставил знаки препинания.</a:t>
            </a:r>
          </a:p>
          <a:p>
            <a:r>
              <a:rPr lang="ru-RU" dirty="0" smtClean="0"/>
              <a:t>Давайте поможем Незнайке сварить варенье.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3346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600" dirty="0"/>
              <a:t>Взять </a:t>
            </a:r>
            <a:r>
              <a:rPr lang="ru-RU" sz="3600" dirty="0" smtClean="0"/>
              <a:t>миску, </a:t>
            </a:r>
            <a:r>
              <a:rPr lang="ru-RU" sz="3600" dirty="0"/>
              <a:t>слив </a:t>
            </a:r>
            <a:r>
              <a:rPr lang="ru-RU" sz="3600" dirty="0" smtClean="0"/>
              <a:t>стакан, </a:t>
            </a:r>
            <a:r>
              <a:rPr lang="ru-RU" sz="3600" dirty="0"/>
              <a:t>сахару большую кастрюлю и </a:t>
            </a:r>
            <a:r>
              <a:rPr lang="ru-RU" sz="3600" dirty="0" smtClean="0"/>
              <a:t>половник, </a:t>
            </a:r>
            <a:r>
              <a:rPr lang="ru-RU" sz="3600" dirty="0"/>
              <a:t>вымыть сливы </a:t>
            </a:r>
            <a:r>
              <a:rPr lang="ru-RU" sz="3600" dirty="0" smtClean="0"/>
              <a:t>сверху, посыпать сахаром косточки, предварительно вынув залить водой </a:t>
            </a:r>
            <a:r>
              <a:rPr lang="ru-RU" sz="3600" dirty="0"/>
              <a:t>и поставить на медленный </a:t>
            </a:r>
            <a:r>
              <a:rPr lang="ru-RU" sz="3600" dirty="0" smtClean="0"/>
              <a:t>огонь. Всю посуду </a:t>
            </a:r>
            <a:r>
              <a:rPr lang="ru-RU" sz="3600" dirty="0"/>
              <a:t>перед употреблением тщательно вымыть.</a:t>
            </a:r>
          </a:p>
        </p:txBody>
      </p:sp>
    </p:spTree>
    <p:extLst>
      <p:ext uri="{BB962C8B-B14F-4D97-AF65-F5344CB8AC3E}">
        <p14:creationId xmlns:p14="http://schemas.microsoft.com/office/powerpoint/2010/main" val="107260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600" dirty="0"/>
              <a:t>Взять </a:t>
            </a:r>
            <a:r>
              <a:rPr lang="ru-RU" sz="3600" dirty="0" smtClean="0"/>
              <a:t>миску слив, стакан сахару, </a:t>
            </a:r>
            <a:r>
              <a:rPr lang="ru-RU" sz="3600" dirty="0"/>
              <a:t>большую кастрюлю и </a:t>
            </a:r>
            <a:r>
              <a:rPr lang="ru-RU" sz="3600" dirty="0" smtClean="0"/>
              <a:t>половник. Вымыть сливы, сверху </a:t>
            </a:r>
            <a:r>
              <a:rPr lang="ru-RU" sz="3600" dirty="0"/>
              <a:t>посыпать </a:t>
            </a:r>
            <a:r>
              <a:rPr lang="ru-RU" sz="3600" dirty="0" smtClean="0"/>
              <a:t>сахаром, </a:t>
            </a:r>
            <a:r>
              <a:rPr lang="ru-RU" sz="3600" dirty="0"/>
              <a:t>косточки предварительно </a:t>
            </a:r>
            <a:r>
              <a:rPr lang="ru-RU" sz="3600" dirty="0" smtClean="0"/>
              <a:t>вынув, </a:t>
            </a:r>
            <a:r>
              <a:rPr lang="ru-RU" sz="3600" dirty="0"/>
              <a:t>залить водой и поставить на медленный огонь. Всю посуду перед употреблением тщательно вымыть.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30950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 «Я люблю русский язык!»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Напишите мини-сочинение, признание в любви к русскому языку.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488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1 - Этимология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Ребята, давайте вспомним, что изучает этимология. Обычно </a:t>
            </a:r>
            <a:r>
              <a:rPr lang="ru-RU" dirty="0"/>
              <a:t>люди начинают свои этимологические упражнения уже в раннем детстве. Такие ребячьи образования, как «</a:t>
            </a:r>
            <a:r>
              <a:rPr lang="ru-RU" dirty="0" err="1"/>
              <a:t>гудильник</a:t>
            </a:r>
            <a:r>
              <a:rPr lang="ru-RU" dirty="0"/>
              <a:t>» (будильник), «</a:t>
            </a:r>
            <a:r>
              <a:rPr lang="ru-RU" dirty="0" err="1"/>
              <a:t>строганок</a:t>
            </a:r>
            <a:r>
              <a:rPr lang="ru-RU" dirty="0"/>
              <a:t>» (рубанок), «</a:t>
            </a:r>
            <a:r>
              <a:rPr lang="ru-RU" dirty="0" err="1"/>
              <a:t>копатка</a:t>
            </a:r>
            <a:r>
              <a:rPr lang="ru-RU" dirty="0"/>
              <a:t>» (лопатка), «</a:t>
            </a:r>
            <a:r>
              <a:rPr lang="ru-RU" dirty="0" err="1"/>
              <a:t>колоток</a:t>
            </a:r>
            <a:r>
              <a:rPr lang="ru-RU" dirty="0"/>
              <a:t>» (молоток), «</a:t>
            </a:r>
            <a:r>
              <a:rPr lang="ru-RU" dirty="0" err="1"/>
              <a:t>мазелин</a:t>
            </a:r>
            <a:r>
              <a:rPr lang="ru-RU" dirty="0"/>
              <a:t>» (вазелин) и другие, вызванные естественным стремлением как-то осмыслить каждое непонятное слово, типичны не только для самого раннего детства.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5616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1106190"/>
            <a:ext cx="8761413" cy="706964"/>
          </a:xfrm>
        </p:spPr>
        <p:txBody>
          <a:bodyPr/>
          <a:lstStyle/>
          <a:p>
            <a:pPr algn="ctr"/>
            <a:r>
              <a:rPr lang="ru-RU" sz="2800" dirty="0"/>
              <a:t>Попробуйте догадаться, что означают следующие детские слова. Ваш «перевод» запишите рядом с «оригиналом».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815080" y="2619746"/>
            <a:ext cx="3570593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77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0" algn="just" defTabSz="914400">
              <a:buClrTx/>
              <a:buSzTx/>
              <a:buNone/>
            </a:pPr>
            <a:r>
              <a:rPr lang="ru-RU" altLang="ru-RU" sz="4400" dirty="0" err="1" smtClean="0"/>
              <a:t>Тушенники</a:t>
            </a:r>
            <a:r>
              <a:rPr lang="ru-RU" altLang="ru-RU" sz="4400" dirty="0" smtClean="0"/>
              <a:t> </a:t>
            </a:r>
            <a:r>
              <a:rPr lang="ru-RU" altLang="ru-RU" sz="4400" dirty="0"/>
              <a:t>-</a:t>
            </a:r>
          </a:p>
          <a:p>
            <a:pPr marL="0" lvl="0" algn="just" defTabSz="914400">
              <a:buClrTx/>
              <a:buSzTx/>
              <a:buNone/>
            </a:pPr>
            <a:r>
              <a:rPr lang="ru-RU" altLang="ru-RU" sz="4400" dirty="0" err="1"/>
              <a:t>Журчей</a:t>
            </a:r>
            <a:r>
              <a:rPr lang="ru-RU" altLang="ru-RU" sz="4400" dirty="0"/>
              <a:t> -</a:t>
            </a:r>
          </a:p>
          <a:p>
            <a:pPr marL="0" lvl="0" algn="just" defTabSz="914400">
              <a:buClrTx/>
              <a:buSzTx/>
              <a:buNone/>
            </a:pPr>
            <a:r>
              <a:rPr lang="ru-RU" altLang="ru-RU" sz="4400" dirty="0" err="1"/>
              <a:t>Рукти</a:t>
            </a:r>
            <a:r>
              <a:rPr lang="ru-RU" altLang="ru-RU" sz="4400" dirty="0"/>
              <a:t> -</a:t>
            </a:r>
          </a:p>
          <a:p>
            <a:pPr marL="0" lvl="0" algn="just" defTabSz="914400">
              <a:buClrTx/>
              <a:buSzTx/>
              <a:buNone/>
            </a:pPr>
            <a:r>
              <a:rPr lang="ru-RU" altLang="ru-RU" sz="4400" dirty="0" err="1"/>
              <a:t>Рыжка</a:t>
            </a:r>
            <a:r>
              <a:rPr lang="ru-RU" altLang="ru-RU" sz="4400" dirty="0"/>
              <a:t> -</a:t>
            </a:r>
          </a:p>
          <a:p>
            <a:pPr marL="0" lvl="0" algn="just" defTabSz="914400">
              <a:buClrTx/>
              <a:buSzTx/>
              <a:buNone/>
            </a:pPr>
            <a:r>
              <a:rPr lang="ru-RU" altLang="ru-RU" sz="4400" dirty="0" err="1"/>
              <a:t>Красняк</a:t>
            </a:r>
            <a:r>
              <a:rPr lang="ru-RU" altLang="ru-RU" sz="4400" dirty="0"/>
              <a:t> –</a:t>
            </a: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84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9022" y="931465"/>
            <a:ext cx="8761413" cy="706964"/>
          </a:xfrm>
        </p:spPr>
        <p:txBody>
          <a:bodyPr/>
          <a:lstStyle/>
          <a:p>
            <a:pPr algn="ctr"/>
            <a:r>
              <a:rPr lang="ru-RU" dirty="0"/>
              <a:t>Ответы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30656" y="2506429"/>
            <a:ext cx="8825659" cy="3416300"/>
          </a:xfrm>
        </p:spPr>
        <p:txBody>
          <a:bodyPr/>
          <a:lstStyle/>
          <a:p>
            <a:r>
              <a:rPr lang="ru-RU" dirty="0" smtClean="0"/>
              <a:t>…</a:t>
            </a:r>
            <a:r>
              <a:rPr lang="ru-RU" dirty="0"/>
              <a:t>Раз они пожарные, они должны делать пожар, а тушить пожар должны </a:t>
            </a:r>
            <a:r>
              <a:rPr lang="ru-RU" dirty="0" err="1"/>
              <a:t>тушенники</a:t>
            </a:r>
            <a:r>
              <a:rPr lang="ru-RU" dirty="0"/>
              <a:t>!</a:t>
            </a:r>
          </a:p>
          <a:p>
            <a:r>
              <a:rPr lang="ru-RU" dirty="0"/>
              <a:t>… Почему ручей? Надо бы </a:t>
            </a:r>
            <a:r>
              <a:rPr lang="ru-RU" dirty="0" err="1"/>
              <a:t>журчей</a:t>
            </a:r>
            <a:r>
              <a:rPr lang="ru-RU" dirty="0"/>
              <a:t>. Ведь он не </a:t>
            </a:r>
            <a:r>
              <a:rPr lang="ru-RU" dirty="0" err="1"/>
              <a:t>ручит</a:t>
            </a:r>
            <a:r>
              <a:rPr lang="ru-RU" dirty="0"/>
              <a:t>, а журчит.</a:t>
            </a:r>
          </a:p>
          <a:p>
            <a:r>
              <a:rPr lang="ru-RU" dirty="0"/>
              <a:t>… Почему ты говоришь «ногти»? Ногти у нас на ногах, а которые на руках – это </a:t>
            </a:r>
            <a:r>
              <a:rPr lang="ru-RU" dirty="0" err="1"/>
              <a:t>рукти</a:t>
            </a:r>
            <a:r>
              <a:rPr lang="ru-RU" dirty="0"/>
              <a:t>.</a:t>
            </a:r>
          </a:p>
          <a:p>
            <a:r>
              <a:rPr lang="ru-RU" dirty="0"/>
              <a:t>… Почему белку зовём белкой? Давай </a:t>
            </a:r>
            <a:r>
              <a:rPr lang="ru-RU" dirty="0" err="1"/>
              <a:t>перезовём</a:t>
            </a:r>
            <a:r>
              <a:rPr lang="ru-RU" dirty="0"/>
              <a:t> её </a:t>
            </a:r>
            <a:r>
              <a:rPr lang="ru-RU" dirty="0" err="1"/>
              <a:t>рыжкой</a:t>
            </a:r>
            <a:r>
              <a:rPr lang="ru-RU" dirty="0"/>
              <a:t>!</a:t>
            </a:r>
          </a:p>
          <a:p>
            <a:r>
              <a:rPr lang="ru-RU" dirty="0"/>
              <a:t>… Это не синяк, а </a:t>
            </a:r>
            <a:r>
              <a:rPr lang="ru-RU" dirty="0" err="1"/>
              <a:t>красняк</a:t>
            </a:r>
            <a:r>
              <a:rPr lang="ru-RU" dirty="0"/>
              <a:t>.</a:t>
            </a:r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558641" y="2506429"/>
            <a:ext cx="1972015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342900" indent="1778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algn="just" defTabSz="914400">
              <a:buClrTx/>
              <a:buSzTx/>
              <a:buFont typeface="Wingdings 3" charset="2"/>
              <a:buNone/>
            </a:pPr>
            <a:r>
              <a:rPr lang="ru-RU" altLang="ru-RU" sz="2000" dirty="0" err="1" smtClean="0">
                <a:latin typeface="+mn-lt"/>
              </a:rPr>
              <a:t>Тушенники</a:t>
            </a:r>
            <a:r>
              <a:rPr lang="ru-RU" altLang="ru-RU" sz="2000" dirty="0" smtClean="0">
                <a:latin typeface="+mn-lt"/>
              </a:rPr>
              <a:t> –</a:t>
            </a:r>
          </a:p>
          <a:p>
            <a:pPr marL="0" algn="just" defTabSz="914400">
              <a:buClrTx/>
              <a:buSzTx/>
              <a:buFont typeface="Wingdings 3" charset="2"/>
              <a:buNone/>
            </a:pPr>
            <a:endParaRPr lang="ru-RU" altLang="ru-RU" sz="2000" dirty="0" smtClean="0">
              <a:latin typeface="+mn-lt"/>
            </a:endParaRPr>
          </a:p>
          <a:p>
            <a:pPr marL="0" algn="just" defTabSz="914400">
              <a:buClrTx/>
              <a:buSzTx/>
              <a:buFont typeface="Wingdings 3" charset="2"/>
              <a:buNone/>
            </a:pPr>
            <a:r>
              <a:rPr lang="ru-RU" altLang="ru-RU" sz="2000" dirty="0" err="1" smtClean="0">
                <a:latin typeface="+mn-lt"/>
              </a:rPr>
              <a:t>Журчей</a:t>
            </a:r>
            <a:r>
              <a:rPr lang="ru-RU" altLang="ru-RU" sz="2000" dirty="0" smtClean="0">
                <a:latin typeface="+mn-lt"/>
              </a:rPr>
              <a:t> -</a:t>
            </a:r>
          </a:p>
          <a:p>
            <a:pPr marL="0" algn="just" defTabSz="914400">
              <a:buClrTx/>
              <a:buSzTx/>
              <a:buFont typeface="Wingdings 3" charset="2"/>
              <a:buNone/>
            </a:pPr>
            <a:r>
              <a:rPr lang="ru-RU" altLang="ru-RU" sz="2000" dirty="0" err="1" smtClean="0">
                <a:latin typeface="+mn-lt"/>
              </a:rPr>
              <a:t>Рукти</a:t>
            </a:r>
            <a:r>
              <a:rPr lang="ru-RU" altLang="ru-RU" sz="2000" dirty="0" smtClean="0">
                <a:latin typeface="+mn-lt"/>
              </a:rPr>
              <a:t> –</a:t>
            </a:r>
          </a:p>
          <a:p>
            <a:pPr marL="0" algn="just" defTabSz="914400">
              <a:buClrTx/>
              <a:buSzTx/>
              <a:buFont typeface="Wingdings 3" charset="2"/>
              <a:buNone/>
            </a:pPr>
            <a:endParaRPr lang="ru-RU" altLang="ru-RU" sz="2000" dirty="0" smtClean="0">
              <a:latin typeface="+mn-lt"/>
            </a:endParaRPr>
          </a:p>
          <a:p>
            <a:pPr marL="0" algn="just" defTabSz="914400">
              <a:buClrTx/>
              <a:buSzTx/>
              <a:buFont typeface="Wingdings 3" charset="2"/>
              <a:buNone/>
            </a:pPr>
            <a:endParaRPr lang="ru-RU" altLang="ru-RU" sz="2000" dirty="0" smtClean="0">
              <a:latin typeface="+mn-lt"/>
            </a:endParaRPr>
          </a:p>
          <a:p>
            <a:pPr marL="0" algn="just" defTabSz="914400">
              <a:buClrTx/>
              <a:buSzTx/>
              <a:buFont typeface="Wingdings 3" charset="2"/>
              <a:buNone/>
            </a:pPr>
            <a:r>
              <a:rPr lang="ru-RU" altLang="ru-RU" sz="2000" dirty="0" err="1" smtClean="0">
                <a:latin typeface="+mn-lt"/>
              </a:rPr>
              <a:t>Рыжка</a:t>
            </a:r>
            <a:r>
              <a:rPr lang="ru-RU" altLang="ru-RU" sz="2000" dirty="0" smtClean="0">
                <a:latin typeface="+mn-lt"/>
              </a:rPr>
              <a:t> -</a:t>
            </a:r>
          </a:p>
          <a:p>
            <a:pPr marL="0" algn="just" defTabSz="914400">
              <a:buClrTx/>
              <a:buSzTx/>
              <a:buFont typeface="Wingdings 3" charset="2"/>
              <a:buNone/>
            </a:pPr>
            <a:r>
              <a:rPr lang="ru-RU" altLang="ru-RU" sz="2000" dirty="0" err="1" smtClean="0">
                <a:latin typeface="+mn-lt"/>
              </a:rPr>
              <a:t>Красняк</a:t>
            </a:r>
            <a:r>
              <a:rPr lang="ru-RU" altLang="ru-RU" sz="2000" dirty="0" smtClean="0">
                <a:latin typeface="+mn-lt"/>
              </a:rPr>
              <a:t> –</a:t>
            </a:r>
          </a:p>
          <a:p>
            <a:pPr marL="0" algn="just" defTabSz="914400">
              <a:buClrTx/>
              <a:buSzTx/>
              <a:buFontTx/>
              <a:buNone/>
            </a:pP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1893549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Из двух слов сложите третье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 двух слов требуется сложить третье слово путем перестановки букв </a:t>
            </a:r>
          </a:p>
          <a:p>
            <a:r>
              <a:rPr lang="ru-RU" dirty="0" smtClean="0"/>
              <a:t>Например : Маяк + Ели = Камелия . </a:t>
            </a:r>
          </a:p>
          <a:p>
            <a:r>
              <a:rPr lang="ru-RU" dirty="0" smtClean="0"/>
              <a:t>Теперь попробуйте сами:</a:t>
            </a:r>
          </a:p>
          <a:p>
            <a:r>
              <a:rPr lang="ru-RU" dirty="0" smtClean="0"/>
              <a:t>Кит + рана =				Тара + наст =</a:t>
            </a:r>
          </a:p>
          <a:p>
            <a:r>
              <a:rPr lang="ru-RU" dirty="0" smtClean="0"/>
              <a:t>Парк + ива =				Домна + ил =</a:t>
            </a:r>
          </a:p>
          <a:p>
            <a:r>
              <a:rPr lang="ru-RU" dirty="0" smtClean="0"/>
              <a:t>Удав +лак =				Кожа + ворон =</a:t>
            </a:r>
          </a:p>
          <a:p>
            <a:r>
              <a:rPr lang="ru-RU" dirty="0" smtClean="0"/>
              <a:t>Вода + ринг =			Камни + гора =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6529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 теперь ответы: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Кит + рана =	</a:t>
            </a:r>
            <a:r>
              <a:rPr lang="ru-RU" dirty="0" smtClean="0"/>
              <a:t>картина</a:t>
            </a:r>
            <a:r>
              <a:rPr lang="ru-RU" dirty="0"/>
              <a:t>			</a:t>
            </a:r>
            <a:endParaRPr lang="ru-RU" dirty="0" smtClean="0"/>
          </a:p>
          <a:p>
            <a:r>
              <a:rPr lang="ru-RU" dirty="0" smtClean="0"/>
              <a:t>Тара </a:t>
            </a:r>
            <a:r>
              <a:rPr lang="ru-RU" dirty="0"/>
              <a:t>+ наст </a:t>
            </a:r>
            <a:r>
              <a:rPr lang="ru-RU" dirty="0" smtClean="0"/>
              <a:t>= тарантас</a:t>
            </a:r>
            <a:endParaRPr lang="ru-RU" dirty="0"/>
          </a:p>
          <a:p>
            <a:r>
              <a:rPr lang="ru-RU" dirty="0"/>
              <a:t>Парк + ива </a:t>
            </a:r>
            <a:r>
              <a:rPr lang="ru-RU" dirty="0" smtClean="0"/>
              <a:t>= крапива</a:t>
            </a:r>
          </a:p>
          <a:p>
            <a:r>
              <a:rPr lang="ru-RU" dirty="0" smtClean="0"/>
              <a:t>Домна </a:t>
            </a:r>
            <a:r>
              <a:rPr lang="ru-RU" dirty="0"/>
              <a:t>+ ил </a:t>
            </a:r>
            <a:r>
              <a:rPr lang="ru-RU" dirty="0" smtClean="0"/>
              <a:t>= лимонад</a:t>
            </a:r>
            <a:endParaRPr lang="ru-RU" dirty="0"/>
          </a:p>
          <a:p>
            <a:r>
              <a:rPr lang="ru-RU" dirty="0"/>
              <a:t>Удав +лак </a:t>
            </a:r>
            <a:r>
              <a:rPr lang="ru-RU" dirty="0" smtClean="0"/>
              <a:t>= кувалда</a:t>
            </a:r>
          </a:p>
          <a:p>
            <a:r>
              <a:rPr lang="ru-RU" dirty="0" smtClean="0"/>
              <a:t>Кожа </a:t>
            </a:r>
            <a:r>
              <a:rPr lang="ru-RU" dirty="0"/>
              <a:t>+ ворон </a:t>
            </a:r>
            <a:r>
              <a:rPr lang="ru-RU" dirty="0" smtClean="0"/>
              <a:t>= жаворонок</a:t>
            </a:r>
            <a:endParaRPr lang="ru-RU" dirty="0"/>
          </a:p>
          <a:p>
            <a:r>
              <a:rPr lang="ru-RU" dirty="0"/>
              <a:t>Вода + ринг </a:t>
            </a:r>
            <a:r>
              <a:rPr lang="ru-RU" dirty="0" smtClean="0"/>
              <a:t>= виноград</a:t>
            </a:r>
          </a:p>
          <a:p>
            <a:r>
              <a:rPr lang="ru-RU" dirty="0" smtClean="0"/>
              <a:t>Камни </a:t>
            </a:r>
            <a:r>
              <a:rPr lang="ru-RU" dirty="0"/>
              <a:t>+ гора </a:t>
            </a:r>
            <a:r>
              <a:rPr lang="ru-RU" dirty="0" smtClean="0"/>
              <a:t>= гармоника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997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Несклоняемые имена существительные .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В зашифрованных словах нам встретилось несклоняемое существительное. Узнали его? Дайте определение несклоняемых существительных. </a:t>
            </a:r>
            <a:r>
              <a:rPr lang="ru-RU" sz="2400" dirty="0" smtClean="0"/>
              <a:t>Сейчас </a:t>
            </a:r>
            <a:r>
              <a:rPr lang="ru-RU" sz="2400" dirty="0"/>
              <a:t>каждая команда получит карточку, на которой записаны несклоняемые имена существительные. Вам нужно составить такие словосочетания с этими существительными, чтобы стал понятен их род.</a:t>
            </a:r>
          </a:p>
        </p:txBody>
      </p:sp>
    </p:spTree>
    <p:extLst>
      <p:ext uri="{BB962C8B-B14F-4D97-AF65-F5344CB8AC3E}">
        <p14:creationId xmlns:p14="http://schemas.microsoft.com/office/powerpoint/2010/main" val="3985771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Тюль</a:t>
            </a:r>
          </a:p>
          <a:p>
            <a:r>
              <a:rPr lang="ru-RU" dirty="0"/>
              <a:t>Кофе</a:t>
            </a:r>
          </a:p>
          <a:p>
            <a:r>
              <a:rPr lang="ru-RU" dirty="0"/>
              <a:t>Пенальти</a:t>
            </a:r>
          </a:p>
          <a:p>
            <a:r>
              <a:rPr lang="ru-RU" dirty="0"/>
              <a:t>Кашне</a:t>
            </a:r>
          </a:p>
          <a:p>
            <a:r>
              <a:rPr lang="ru-RU" dirty="0"/>
              <a:t>Кольраби</a:t>
            </a:r>
          </a:p>
          <a:p>
            <a:r>
              <a:rPr lang="ru-RU" dirty="0" smtClean="0"/>
              <a:t>Авеню</a:t>
            </a:r>
            <a:endParaRPr lang="ru-RU" dirty="0"/>
          </a:p>
          <a:p>
            <a:r>
              <a:rPr lang="ru-RU" dirty="0"/>
              <a:t>Кино</a:t>
            </a:r>
          </a:p>
          <a:p>
            <a:r>
              <a:rPr lang="ru-RU" dirty="0"/>
              <a:t>Тире</a:t>
            </a:r>
          </a:p>
          <a:p>
            <a:r>
              <a:rPr lang="ru-RU" dirty="0"/>
              <a:t>Жюри</a:t>
            </a:r>
          </a:p>
        </p:txBody>
      </p:sp>
    </p:spTree>
    <p:extLst>
      <p:ext uri="{BB962C8B-B14F-4D97-AF65-F5344CB8AC3E}">
        <p14:creationId xmlns:p14="http://schemas.microsoft.com/office/powerpoint/2010/main" val="3177836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Анаграмма. Переставьте буквы так, чтобы получилось новое слово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- Неисчерпаемы возможности русского языка. Видите, в трудных случаях одна часть речи помогает другой, и нам всё становится ясно и понятно. А ещё русский язык очень любит различные фокусы. Вы, наверное, видели, как в цирке фокусник кладёт в свой цилиндр один предмет, а достаёт другой. Вот и русский язык предоставляет сообразительным ученикам возможность почувствовать себя в роли фокусника: одно слово превратить в другое, переставляя в нём буквы. Например </a:t>
            </a:r>
            <a:r>
              <a:rPr lang="ru-RU" dirty="0" smtClean="0"/>
              <a:t>,возьмём </a:t>
            </a:r>
            <a:r>
              <a:rPr lang="ru-RU" dirty="0"/>
              <a:t>слово «стирка». Немного поколдуем, и вот уже из «стирки» получился «старик». Правда, здорово? Сейчас каждая команда получит слова, которые нужно будет превратить в другие.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9101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44</TotalTime>
  <Words>597</Words>
  <Application>Microsoft Office PowerPoint</Application>
  <PresentationFormat>Широкоэкранный</PresentationFormat>
  <Paragraphs>80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Ион (конференц-зал)</vt:lpstr>
      <vt:lpstr>Конкурс «Знатоки русского языка» для 6 классов  </vt:lpstr>
      <vt:lpstr>1 - Этимология </vt:lpstr>
      <vt:lpstr>Попробуйте догадаться, что означают следующие детские слова. Ваш «перевод» запишите рядом с «оригиналом». </vt:lpstr>
      <vt:lpstr>Ответы:</vt:lpstr>
      <vt:lpstr>Из двух слов сложите третье</vt:lpstr>
      <vt:lpstr>А теперь ответы:</vt:lpstr>
      <vt:lpstr>Несклоняемые имена существительные .</vt:lpstr>
      <vt:lpstr>Презентация PowerPoint</vt:lpstr>
      <vt:lpstr>Анаграмма. Переставьте буквы так, чтобы получилось новое слово </vt:lpstr>
      <vt:lpstr>Презентация PowerPoint</vt:lpstr>
      <vt:lpstr>А вот и правильные ответы</vt:lpstr>
      <vt:lpstr>Варим варенье!</vt:lpstr>
      <vt:lpstr>Презентация PowerPoint</vt:lpstr>
      <vt:lpstr>Презентация PowerPoint</vt:lpstr>
      <vt:lpstr>Конкурс «Я люблю русский язык!»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 «Знатоки русского языка» для 6 классов</dc:title>
  <dc:creator>Непомнящая</dc:creator>
  <cp:lastModifiedBy>Непомнящая</cp:lastModifiedBy>
  <cp:revision>8</cp:revision>
  <dcterms:created xsi:type="dcterms:W3CDTF">2015-04-08T09:59:46Z</dcterms:created>
  <dcterms:modified xsi:type="dcterms:W3CDTF">2015-04-08T10:44:25Z</dcterms:modified>
</cp:coreProperties>
</file>