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73" r:id="rId6"/>
    <p:sldId id="279" r:id="rId7"/>
    <p:sldId id="274" r:id="rId8"/>
    <p:sldId id="275" r:id="rId9"/>
    <p:sldId id="276" r:id="rId10"/>
    <p:sldId id="277" r:id="rId11"/>
    <p:sldId id="278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80" r:id="rId20"/>
    <p:sldId id="268" r:id="rId21"/>
    <p:sldId id="269" r:id="rId22"/>
    <p:sldId id="270" r:id="rId23"/>
    <p:sldId id="271" r:id="rId24"/>
    <p:sldId id="272" r:id="rId25"/>
    <p:sldId id="281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445B4-ABDE-497D-BA73-A07C92373F45}" type="datetimeFigureOut">
              <a:rPr lang="ru-RU" smtClean="0"/>
              <a:t>30.03.2013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1E84C-5C6E-4ABA-9E6E-C7294474FC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445B4-ABDE-497D-BA73-A07C92373F45}" type="datetimeFigureOut">
              <a:rPr lang="ru-RU" smtClean="0"/>
              <a:t>30.03.2013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1E84C-5C6E-4ABA-9E6E-C7294474FC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445B4-ABDE-497D-BA73-A07C92373F45}" type="datetimeFigureOut">
              <a:rPr lang="ru-RU" smtClean="0"/>
              <a:t>30.03.2013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1E84C-5C6E-4ABA-9E6E-C7294474FC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445B4-ABDE-497D-BA73-A07C92373F45}" type="datetimeFigureOut">
              <a:rPr lang="ru-RU" smtClean="0"/>
              <a:t>30.03.2013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1E84C-5C6E-4ABA-9E6E-C7294474FC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445B4-ABDE-497D-BA73-A07C92373F45}" type="datetimeFigureOut">
              <a:rPr lang="ru-RU" smtClean="0"/>
              <a:t>30.03.2013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1E84C-5C6E-4ABA-9E6E-C7294474FC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445B4-ABDE-497D-BA73-A07C92373F45}" type="datetimeFigureOut">
              <a:rPr lang="ru-RU" smtClean="0"/>
              <a:t>30.03.2013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1E84C-5C6E-4ABA-9E6E-C7294474FC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445B4-ABDE-497D-BA73-A07C92373F45}" type="datetimeFigureOut">
              <a:rPr lang="ru-RU" smtClean="0"/>
              <a:t>30.03.2013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1E84C-5C6E-4ABA-9E6E-C7294474FC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445B4-ABDE-497D-BA73-A07C92373F45}" type="datetimeFigureOut">
              <a:rPr lang="ru-RU" smtClean="0"/>
              <a:t>30.03.2013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1E84C-5C6E-4ABA-9E6E-C7294474FC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445B4-ABDE-497D-BA73-A07C92373F45}" type="datetimeFigureOut">
              <a:rPr lang="ru-RU" smtClean="0"/>
              <a:t>30.03.2013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1E84C-5C6E-4ABA-9E6E-C7294474FC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445B4-ABDE-497D-BA73-A07C92373F45}" type="datetimeFigureOut">
              <a:rPr lang="ru-RU" smtClean="0"/>
              <a:t>30.03.2013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1E84C-5C6E-4ABA-9E6E-C7294474FC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445B4-ABDE-497D-BA73-A07C92373F45}" type="datetimeFigureOut">
              <a:rPr lang="ru-RU" smtClean="0"/>
              <a:t>30.03.2013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1E84C-5C6E-4ABA-9E6E-C7294474FC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445B4-ABDE-497D-BA73-A07C92373F45}" type="datetimeFigureOut">
              <a:rPr lang="ru-RU" smtClean="0"/>
              <a:t>30.03.2013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01E84C-5C6E-4ABA-9E6E-C7294474FC7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яна\Pictures\Картинки\картинки презентайи\фоны презентаций\imagewall000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285852" y="1714488"/>
            <a:ext cx="700092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0" dirty="0" smtClean="0"/>
              <a:t>[z]</a:t>
            </a:r>
            <a:endParaRPr lang="ru-RU" sz="1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2471726" cy="5840435"/>
          </a:xfrm>
        </p:spPr>
        <p:txBody>
          <a:bodyPr/>
          <a:lstStyle/>
          <a:p>
            <a:pPr>
              <a:buNone/>
            </a:pPr>
            <a:r>
              <a:rPr lang="en-US" sz="4000" dirty="0" smtClean="0"/>
              <a:t>[</a:t>
            </a:r>
            <a:r>
              <a:rPr lang="en-US" sz="4000" dirty="0" err="1" smtClean="0"/>
              <a:t>sæd</a:t>
            </a:r>
            <a:r>
              <a:rPr lang="en-US" sz="4000" dirty="0" smtClean="0"/>
              <a:t>]</a:t>
            </a:r>
          </a:p>
          <a:p>
            <a:pPr>
              <a:buNone/>
            </a:pPr>
            <a:r>
              <a:rPr lang="en-US" sz="4000" dirty="0" smtClean="0"/>
              <a:t>[</a:t>
            </a:r>
            <a:r>
              <a:rPr lang="en-US" sz="4000" dirty="0" err="1" smtClean="0"/>
              <a:t>kaind</a:t>
            </a:r>
            <a:r>
              <a:rPr lang="en-US" sz="4000" dirty="0" smtClean="0"/>
              <a:t>]</a:t>
            </a:r>
          </a:p>
          <a:p>
            <a:pPr>
              <a:buNone/>
            </a:pPr>
            <a:r>
              <a:rPr lang="en-US" sz="4000" dirty="0" smtClean="0"/>
              <a:t>[</a:t>
            </a:r>
            <a:r>
              <a:rPr lang="en-US" sz="4000" dirty="0" err="1" smtClean="0"/>
              <a:t>breiv</a:t>
            </a:r>
            <a:r>
              <a:rPr lang="en-US" sz="4000" dirty="0" smtClean="0"/>
              <a:t>]</a:t>
            </a:r>
          </a:p>
          <a:p>
            <a:pPr>
              <a:buNone/>
            </a:pPr>
            <a:r>
              <a:rPr lang="en-US" sz="4000" dirty="0" smtClean="0"/>
              <a:t>[</a:t>
            </a:r>
            <a:r>
              <a:rPr lang="en-US" sz="4000" dirty="0" err="1" smtClean="0"/>
              <a:t>sma:t</a:t>
            </a:r>
            <a:r>
              <a:rPr lang="en-US" sz="4000" dirty="0" smtClean="0"/>
              <a:t>]</a:t>
            </a:r>
          </a:p>
          <a:p>
            <a:pPr>
              <a:buNone/>
            </a:pPr>
            <a:r>
              <a:rPr lang="en-US" sz="4000" dirty="0" smtClean="0"/>
              <a:t>[`</a:t>
            </a:r>
            <a:r>
              <a:rPr lang="en-US" sz="4000" dirty="0" err="1" smtClean="0"/>
              <a:t>ængri</a:t>
            </a:r>
            <a:r>
              <a:rPr lang="en-US" sz="4000" dirty="0" smtClean="0"/>
              <a:t>]</a:t>
            </a:r>
          </a:p>
          <a:p>
            <a:pPr>
              <a:buNone/>
            </a:pPr>
            <a:r>
              <a:rPr lang="en-US" sz="4000" dirty="0" smtClean="0"/>
              <a:t>[`</a:t>
            </a:r>
            <a:r>
              <a:rPr lang="en-US" sz="4000" dirty="0" err="1" smtClean="0"/>
              <a:t>stju:pid</a:t>
            </a:r>
            <a:r>
              <a:rPr lang="en-US" sz="4000" dirty="0" smtClean="0"/>
              <a:t>]</a:t>
            </a:r>
          </a:p>
          <a:p>
            <a:pPr>
              <a:buNone/>
            </a:pPr>
            <a:r>
              <a:rPr lang="en-US" sz="4000" dirty="0" smtClean="0"/>
              <a:t>[`</a:t>
            </a:r>
            <a:r>
              <a:rPr lang="en-US" sz="4000" dirty="0" err="1" smtClean="0"/>
              <a:t>hæpi</a:t>
            </a:r>
            <a:r>
              <a:rPr lang="en-US" sz="4000" dirty="0" smtClean="0"/>
              <a:t>]</a:t>
            </a:r>
            <a:endParaRPr lang="ru-RU" sz="4000" dirty="0" smtClean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286116" y="214290"/>
            <a:ext cx="350046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глупый</a:t>
            </a:r>
          </a:p>
          <a:p>
            <a:r>
              <a:rPr lang="ru-RU" sz="4800" dirty="0" smtClean="0"/>
              <a:t>добрый</a:t>
            </a:r>
          </a:p>
          <a:p>
            <a:r>
              <a:rPr lang="ru-RU" sz="4800" dirty="0" smtClean="0"/>
              <a:t>умный</a:t>
            </a:r>
          </a:p>
          <a:p>
            <a:r>
              <a:rPr lang="ru-RU" sz="4800" dirty="0" smtClean="0"/>
              <a:t>злой</a:t>
            </a:r>
          </a:p>
          <a:p>
            <a:r>
              <a:rPr lang="ru-RU" sz="4800" dirty="0" smtClean="0"/>
              <a:t>счастливый</a:t>
            </a:r>
          </a:p>
          <a:p>
            <a:r>
              <a:rPr lang="ru-RU" sz="4800" dirty="0" smtClean="0"/>
              <a:t>храбрый</a:t>
            </a:r>
          </a:p>
          <a:p>
            <a:r>
              <a:rPr lang="ru-RU" sz="4800" dirty="0" smtClean="0"/>
              <a:t>грустный</a:t>
            </a:r>
            <a:endParaRPr lang="ru-RU" sz="4800" dirty="0"/>
          </a:p>
        </p:txBody>
      </p:sp>
      <p:cxnSp>
        <p:nvCxnSpPr>
          <p:cNvPr id="6" name="Прямая со стрелкой 5"/>
          <p:cNvCxnSpPr/>
          <p:nvPr/>
        </p:nvCxnSpPr>
        <p:spPr>
          <a:xfrm rot="16200000" flipH="1">
            <a:off x="392877" y="2321711"/>
            <a:ext cx="4500594" cy="12858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2000232" y="1428736"/>
            <a:ext cx="121444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16200000" flipH="1">
            <a:off x="1464447" y="2607463"/>
            <a:ext cx="2428892" cy="135732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V="1">
            <a:off x="2071670" y="2214554"/>
            <a:ext cx="1143008" cy="64294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endCxn id="4" idx="1"/>
          </p:cNvCxnSpPr>
          <p:nvPr/>
        </p:nvCxnSpPr>
        <p:spPr>
          <a:xfrm flipV="1">
            <a:off x="2357422" y="2845780"/>
            <a:ext cx="928694" cy="79753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 flipH="1" flipV="1">
            <a:off x="1214414" y="2214554"/>
            <a:ext cx="3500462" cy="64294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2471726" cy="5840435"/>
          </a:xfrm>
        </p:spPr>
        <p:txBody>
          <a:bodyPr/>
          <a:lstStyle/>
          <a:p>
            <a:pPr>
              <a:buNone/>
            </a:pPr>
            <a:r>
              <a:rPr lang="en-US" sz="4000" dirty="0" smtClean="0"/>
              <a:t>[</a:t>
            </a:r>
            <a:r>
              <a:rPr lang="en-US" sz="4000" dirty="0" err="1" smtClean="0"/>
              <a:t>sæd</a:t>
            </a:r>
            <a:r>
              <a:rPr lang="en-US" sz="4000" dirty="0" smtClean="0"/>
              <a:t>]</a:t>
            </a:r>
          </a:p>
          <a:p>
            <a:pPr>
              <a:buNone/>
            </a:pPr>
            <a:r>
              <a:rPr lang="en-US" sz="4000" dirty="0" smtClean="0"/>
              <a:t>[</a:t>
            </a:r>
            <a:r>
              <a:rPr lang="en-US" sz="4000" dirty="0" err="1" smtClean="0"/>
              <a:t>kaind</a:t>
            </a:r>
            <a:r>
              <a:rPr lang="en-US" sz="4000" dirty="0" smtClean="0"/>
              <a:t>]</a:t>
            </a:r>
          </a:p>
          <a:p>
            <a:pPr>
              <a:buNone/>
            </a:pPr>
            <a:r>
              <a:rPr lang="en-US" sz="4000" dirty="0" smtClean="0"/>
              <a:t>[</a:t>
            </a:r>
            <a:r>
              <a:rPr lang="en-US" sz="4000" dirty="0" err="1" smtClean="0"/>
              <a:t>breiv</a:t>
            </a:r>
            <a:r>
              <a:rPr lang="en-US" sz="4000" dirty="0" smtClean="0"/>
              <a:t>]</a:t>
            </a:r>
          </a:p>
          <a:p>
            <a:pPr>
              <a:buNone/>
            </a:pPr>
            <a:r>
              <a:rPr lang="en-US" sz="4000" dirty="0" smtClean="0"/>
              <a:t>[</a:t>
            </a:r>
            <a:r>
              <a:rPr lang="en-US" sz="4000" dirty="0" err="1" smtClean="0"/>
              <a:t>sma:t</a:t>
            </a:r>
            <a:r>
              <a:rPr lang="en-US" sz="4000" dirty="0" smtClean="0"/>
              <a:t>]</a:t>
            </a:r>
          </a:p>
          <a:p>
            <a:pPr>
              <a:buNone/>
            </a:pPr>
            <a:r>
              <a:rPr lang="en-US" sz="4000" dirty="0" smtClean="0"/>
              <a:t>[`</a:t>
            </a:r>
            <a:r>
              <a:rPr lang="en-US" sz="4000" dirty="0" err="1" smtClean="0"/>
              <a:t>ængri</a:t>
            </a:r>
            <a:r>
              <a:rPr lang="en-US" sz="4000" dirty="0" smtClean="0"/>
              <a:t>]</a:t>
            </a:r>
          </a:p>
          <a:p>
            <a:pPr>
              <a:buNone/>
            </a:pPr>
            <a:r>
              <a:rPr lang="en-US" sz="4000" dirty="0" smtClean="0"/>
              <a:t>[`</a:t>
            </a:r>
            <a:r>
              <a:rPr lang="en-US" sz="4000" dirty="0" err="1" smtClean="0"/>
              <a:t>stju:pid</a:t>
            </a:r>
            <a:r>
              <a:rPr lang="en-US" sz="4000" dirty="0" smtClean="0"/>
              <a:t>]</a:t>
            </a:r>
          </a:p>
          <a:p>
            <a:pPr>
              <a:buNone/>
            </a:pPr>
            <a:r>
              <a:rPr lang="en-US" sz="4000" dirty="0" smtClean="0"/>
              <a:t>[`</a:t>
            </a:r>
            <a:r>
              <a:rPr lang="en-US" sz="4000" dirty="0" err="1" smtClean="0"/>
              <a:t>hæpi</a:t>
            </a:r>
            <a:r>
              <a:rPr lang="en-US" sz="4000" dirty="0" smtClean="0"/>
              <a:t>]</a:t>
            </a:r>
            <a:endParaRPr lang="ru-RU" sz="4000" dirty="0" smtClean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286116" y="214290"/>
            <a:ext cx="350046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глупый</a:t>
            </a:r>
          </a:p>
          <a:p>
            <a:r>
              <a:rPr lang="ru-RU" sz="4800" dirty="0" smtClean="0"/>
              <a:t>добрый</a:t>
            </a:r>
          </a:p>
          <a:p>
            <a:r>
              <a:rPr lang="ru-RU" sz="4800" dirty="0" smtClean="0"/>
              <a:t>умный</a:t>
            </a:r>
          </a:p>
          <a:p>
            <a:r>
              <a:rPr lang="ru-RU" sz="4800" dirty="0" smtClean="0"/>
              <a:t>злой</a:t>
            </a:r>
          </a:p>
          <a:p>
            <a:r>
              <a:rPr lang="ru-RU" sz="4800" dirty="0" smtClean="0"/>
              <a:t>счастливый</a:t>
            </a:r>
          </a:p>
          <a:p>
            <a:r>
              <a:rPr lang="ru-RU" sz="4800" dirty="0" smtClean="0"/>
              <a:t>храбрый</a:t>
            </a:r>
          </a:p>
          <a:p>
            <a:r>
              <a:rPr lang="ru-RU" sz="4800" dirty="0" smtClean="0"/>
              <a:t>грустный</a:t>
            </a:r>
            <a:endParaRPr lang="ru-RU" sz="4800" dirty="0"/>
          </a:p>
        </p:txBody>
      </p:sp>
      <p:cxnSp>
        <p:nvCxnSpPr>
          <p:cNvPr id="6" name="Прямая со стрелкой 5"/>
          <p:cNvCxnSpPr/>
          <p:nvPr/>
        </p:nvCxnSpPr>
        <p:spPr>
          <a:xfrm rot="16200000" flipH="1">
            <a:off x="321439" y="2035959"/>
            <a:ext cx="4429156" cy="164307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2143108" y="1428736"/>
            <a:ext cx="114300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16200000" flipH="1">
            <a:off x="1500166" y="2571744"/>
            <a:ext cx="2214578" cy="135732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2000232" y="2214554"/>
            <a:ext cx="1357322" cy="64294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endCxn id="4" idx="1"/>
          </p:cNvCxnSpPr>
          <p:nvPr/>
        </p:nvCxnSpPr>
        <p:spPr>
          <a:xfrm flipV="1">
            <a:off x="2214546" y="2845780"/>
            <a:ext cx="1071570" cy="79753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5400000" flipH="1" flipV="1">
            <a:off x="1071538" y="2214554"/>
            <a:ext cx="3714776" cy="7143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5400000" flipH="1" flipV="1">
            <a:off x="1964513" y="3821909"/>
            <a:ext cx="1428760" cy="107157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35798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800" dirty="0" smtClean="0"/>
              <a:t>[</a:t>
            </a:r>
            <a:r>
              <a:rPr lang="en-US" sz="4800" dirty="0" err="1" smtClean="0"/>
              <a:t>sæd</a:t>
            </a:r>
            <a:r>
              <a:rPr lang="en-US" sz="4800" dirty="0" smtClean="0"/>
              <a:t>]</a:t>
            </a:r>
          </a:p>
          <a:p>
            <a:pPr algn="ctr">
              <a:buNone/>
            </a:pPr>
            <a:r>
              <a:rPr lang="en-US" sz="4800" dirty="0" smtClean="0"/>
              <a:t>[</a:t>
            </a:r>
            <a:r>
              <a:rPr lang="en-US" sz="4800" dirty="0" err="1" smtClean="0"/>
              <a:t>kaind</a:t>
            </a:r>
            <a:r>
              <a:rPr lang="en-US" sz="4800" dirty="0" smtClean="0"/>
              <a:t>]</a:t>
            </a:r>
          </a:p>
          <a:p>
            <a:pPr algn="ctr">
              <a:buNone/>
            </a:pPr>
            <a:r>
              <a:rPr lang="en-US" sz="4800" dirty="0" smtClean="0"/>
              <a:t>[</a:t>
            </a:r>
            <a:r>
              <a:rPr lang="en-US" sz="4800" dirty="0" err="1" smtClean="0"/>
              <a:t>breiv</a:t>
            </a:r>
            <a:r>
              <a:rPr lang="en-US" sz="4800" dirty="0" smtClean="0"/>
              <a:t>]</a:t>
            </a:r>
          </a:p>
          <a:p>
            <a:pPr algn="ctr">
              <a:buNone/>
            </a:pPr>
            <a:r>
              <a:rPr lang="en-US" sz="4800" dirty="0" smtClean="0"/>
              <a:t>[</a:t>
            </a:r>
            <a:r>
              <a:rPr lang="en-US" sz="4800" dirty="0" err="1" smtClean="0"/>
              <a:t>sma:t</a:t>
            </a:r>
            <a:r>
              <a:rPr lang="en-US" sz="4800" dirty="0" smtClean="0"/>
              <a:t>]</a:t>
            </a:r>
          </a:p>
          <a:p>
            <a:pPr algn="ctr">
              <a:buNone/>
            </a:pPr>
            <a:r>
              <a:rPr lang="en-US" sz="4800" dirty="0" smtClean="0"/>
              <a:t>[`</a:t>
            </a:r>
            <a:r>
              <a:rPr lang="en-US" sz="4800" dirty="0" err="1" smtClean="0"/>
              <a:t>ængri</a:t>
            </a:r>
            <a:r>
              <a:rPr lang="en-US" sz="4800" dirty="0" smtClean="0"/>
              <a:t>]</a:t>
            </a:r>
          </a:p>
          <a:p>
            <a:pPr algn="ctr">
              <a:buNone/>
            </a:pPr>
            <a:r>
              <a:rPr lang="en-US" sz="4800" dirty="0" smtClean="0"/>
              <a:t>[`</a:t>
            </a:r>
            <a:r>
              <a:rPr lang="en-US" sz="4800" dirty="0" err="1" smtClean="0"/>
              <a:t>stju:pid</a:t>
            </a:r>
            <a:r>
              <a:rPr lang="en-US" sz="4800" dirty="0" smtClean="0"/>
              <a:t>]</a:t>
            </a:r>
          </a:p>
          <a:p>
            <a:pPr algn="ctr">
              <a:buNone/>
            </a:pPr>
            <a:r>
              <a:rPr lang="en-US" sz="4800" dirty="0" smtClean="0"/>
              <a:t>[`</a:t>
            </a:r>
            <a:r>
              <a:rPr lang="en-US" sz="4800" dirty="0" err="1" smtClean="0"/>
              <a:t>hæpi</a:t>
            </a:r>
            <a:r>
              <a:rPr lang="en-US" sz="4800" dirty="0" smtClean="0"/>
              <a:t>]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800" dirty="0" smtClean="0"/>
              <a:t>[</a:t>
            </a:r>
            <a:r>
              <a:rPr lang="en-US" sz="4800" dirty="0" err="1" smtClean="0"/>
              <a:t>sæd</a:t>
            </a:r>
            <a:r>
              <a:rPr lang="en-US" sz="4800" dirty="0" smtClean="0"/>
              <a:t>]</a:t>
            </a:r>
          </a:p>
          <a:p>
            <a:pPr algn="ctr">
              <a:buNone/>
            </a:pPr>
            <a:r>
              <a:rPr lang="en-US" sz="4800" dirty="0" smtClean="0"/>
              <a:t>[</a:t>
            </a:r>
            <a:r>
              <a:rPr lang="en-US" sz="4800" dirty="0" err="1" smtClean="0"/>
              <a:t>kaind</a:t>
            </a:r>
            <a:r>
              <a:rPr lang="en-US" sz="4800" dirty="0" smtClean="0"/>
              <a:t>]</a:t>
            </a:r>
          </a:p>
          <a:p>
            <a:pPr algn="ctr">
              <a:buNone/>
            </a:pPr>
            <a:r>
              <a:rPr lang="en-US" sz="4800" dirty="0" smtClean="0"/>
              <a:t>[</a:t>
            </a:r>
            <a:r>
              <a:rPr lang="en-US" sz="4800" dirty="0" err="1" smtClean="0"/>
              <a:t>breiv</a:t>
            </a:r>
            <a:r>
              <a:rPr lang="en-US" sz="4800" dirty="0" smtClean="0"/>
              <a:t>]</a:t>
            </a:r>
          </a:p>
          <a:p>
            <a:pPr algn="ctr">
              <a:buNone/>
            </a:pPr>
            <a:r>
              <a:rPr lang="en-US" sz="4800" dirty="0" smtClean="0"/>
              <a:t>[</a:t>
            </a:r>
            <a:r>
              <a:rPr lang="en-US" sz="4800" dirty="0" err="1" smtClean="0"/>
              <a:t>sma:t</a:t>
            </a:r>
            <a:r>
              <a:rPr lang="en-US" sz="4800" dirty="0" smtClean="0"/>
              <a:t>]</a:t>
            </a:r>
          </a:p>
          <a:p>
            <a:pPr algn="ctr">
              <a:buNone/>
            </a:pPr>
            <a:r>
              <a:rPr lang="en-US" sz="4800" dirty="0" smtClean="0"/>
              <a:t>[`</a:t>
            </a:r>
            <a:r>
              <a:rPr lang="en-US" sz="4800" dirty="0" err="1" smtClean="0"/>
              <a:t>ængri</a:t>
            </a:r>
            <a:r>
              <a:rPr lang="en-US" sz="4800" dirty="0" smtClean="0"/>
              <a:t>]</a:t>
            </a:r>
          </a:p>
          <a:p>
            <a:pPr algn="ctr">
              <a:buNone/>
            </a:pPr>
            <a:r>
              <a:rPr lang="en-US" sz="4800" dirty="0" smtClean="0"/>
              <a:t>[`</a:t>
            </a:r>
            <a:r>
              <a:rPr lang="en-US" sz="4800" dirty="0" err="1" smtClean="0"/>
              <a:t>stju:pid</a:t>
            </a:r>
            <a:r>
              <a:rPr lang="en-US" sz="4800" dirty="0" smtClean="0"/>
              <a:t>]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800" dirty="0" smtClean="0"/>
              <a:t>[</a:t>
            </a:r>
            <a:r>
              <a:rPr lang="en-US" sz="4800" dirty="0" err="1" smtClean="0"/>
              <a:t>sæd</a:t>
            </a:r>
            <a:r>
              <a:rPr lang="en-US" sz="4800" dirty="0" smtClean="0"/>
              <a:t>]</a:t>
            </a:r>
          </a:p>
          <a:p>
            <a:pPr algn="ctr">
              <a:buNone/>
            </a:pPr>
            <a:r>
              <a:rPr lang="en-US" sz="4800" dirty="0" smtClean="0"/>
              <a:t>[</a:t>
            </a:r>
            <a:r>
              <a:rPr lang="en-US" sz="4800" dirty="0" err="1" smtClean="0"/>
              <a:t>kaind</a:t>
            </a:r>
            <a:r>
              <a:rPr lang="en-US" sz="4800" dirty="0" smtClean="0"/>
              <a:t>]</a:t>
            </a:r>
          </a:p>
          <a:p>
            <a:pPr algn="ctr">
              <a:buNone/>
            </a:pPr>
            <a:r>
              <a:rPr lang="en-US" sz="4800" dirty="0" smtClean="0"/>
              <a:t>[</a:t>
            </a:r>
            <a:r>
              <a:rPr lang="en-US" sz="4800" dirty="0" err="1" smtClean="0"/>
              <a:t>breiv</a:t>
            </a:r>
            <a:r>
              <a:rPr lang="en-US" sz="4800" dirty="0" smtClean="0"/>
              <a:t>]</a:t>
            </a:r>
          </a:p>
          <a:p>
            <a:pPr algn="ctr">
              <a:buNone/>
            </a:pPr>
            <a:r>
              <a:rPr lang="en-US" sz="4800" dirty="0" smtClean="0"/>
              <a:t>[</a:t>
            </a:r>
            <a:r>
              <a:rPr lang="en-US" sz="4800" dirty="0" err="1" smtClean="0"/>
              <a:t>sma:t</a:t>
            </a:r>
            <a:r>
              <a:rPr lang="en-US" sz="4800" dirty="0" smtClean="0"/>
              <a:t>]</a:t>
            </a:r>
          </a:p>
          <a:p>
            <a:pPr algn="ctr">
              <a:buNone/>
            </a:pPr>
            <a:r>
              <a:rPr lang="en-US" sz="4800" dirty="0" smtClean="0"/>
              <a:t>[`</a:t>
            </a:r>
            <a:r>
              <a:rPr lang="en-US" sz="4800" dirty="0" err="1" smtClean="0"/>
              <a:t>ængri</a:t>
            </a:r>
            <a:r>
              <a:rPr lang="en-US" sz="4800" dirty="0" smtClean="0"/>
              <a:t>]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800" dirty="0" smtClean="0"/>
              <a:t>[</a:t>
            </a:r>
            <a:r>
              <a:rPr lang="en-US" sz="4800" dirty="0" err="1" smtClean="0"/>
              <a:t>kaind</a:t>
            </a:r>
            <a:r>
              <a:rPr lang="en-US" sz="4800" dirty="0" smtClean="0"/>
              <a:t>]</a:t>
            </a:r>
          </a:p>
          <a:p>
            <a:pPr algn="ctr">
              <a:buNone/>
            </a:pPr>
            <a:r>
              <a:rPr lang="en-US" sz="4800" dirty="0" smtClean="0"/>
              <a:t>[</a:t>
            </a:r>
            <a:r>
              <a:rPr lang="en-US" sz="4800" dirty="0" err="1" smtClean="0"/>
              <a:t>breiv</a:t>
            </a:r>
            <a:r>
              <a:rPr lang="en-US" sz="4800" dirty="0" smtClean="0"/>
              <a:t>]</a:t>
            </a:r>
          </a:p>
          <a:p>
            <a:pPr algn="ctr">
              <a:buNone/>
            </a:pPr>
            <a:r>
              <a:rPr lang="en-US" sz="4800" dirty="0" smtClean="0"/>
              <a:t>[</a:t>
            </a:r>
            <a:r>
              <a:rPr lang="en-US" sz="4800" dirty="0" err="1" smtClean="0"/>
              <a:t>sma:t</a:t>
            </a:r>
            <a:r>
              <a:rPr lang="en-US" sz="4800" dirty="0" smtClean="0"/>
              <a:t>]</a:t>
            </a:r>
          </a:p>
          <a:p>
            <a:pPr algn="ctr">
              <a:buNone/>
            </a:pPr>
            <a:r>
              <a:rPr lang="en-US" sz="4800" dirty="0" smtClean="0"/>
              <a:t>[`</a:t>
            </a:r>
            <a:r>
              <a:rPr lang="en-US" sz="4800" dirty="0" err="1" smtClean="0"/>
              <a:t>ængri</a:t>
            </a:r>
            <a:r>
              <a:rPr lang="en-US" sz="4800" dirty="0" smtClean="0"/>
              <a:t>]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85728"/>
            <a:ext cx="8229600" cy="6215106"/>
          </a:xfrm>
        </p:spPr>
        <p:txBody>
          <a:bodyPr/>
          <a:lstStyle/>
          <a:p>
            <a:pPr algn="ctr">
              <a:buNone/>
            </a:pPr>
            <a:r>
              <a:rPr lang="en-US" sz="4800" dirty="0" smtClean="0"/>
              <a:t>[</a:t>
            </a:r>
            <a:r>
              <a:rPr lang="en-US" sz="4800" dirty="0" err="1" smtClean="0"/>
              <a:t>kaind</a:t>
            </a:r>
            <a:r>
              <a:rPr lang="en-US" sz="4800" dirty="0" smtClean="0"/>
              <a:t>]</a:t>
            </a:r>
          </a:p>
          <a:p>
            <a:pPr algn="ctr">
              <a:buNone/>
            </a:pPr>
            <a:r>
              <a:rPr lang="en-US" sz="4800" dirty="0" smtClean="0"/>
              <a:t>[</a:t>
            </a:r>
            <a:r>
              <a:rPr lang="en-US" sz="4800" dirty="0" err="1" smtClean="0"/>
              <a:t>breiv</a:t>
            </a:r>
            <a:r>
              <a:rPr lang="en-US" sz="4800" dirty="0" smtClean="0"/>
              <a:t>]</a:t>
            </a:r>
          </a:p>
          <a:p>
            <a:pPr algn="ctr">
              <a:buNone/>
            </a:pPr>
            <a:r>
              <a:rPr lang="en-US" sz="4800" dirty="0" smtClean="0"/>
              <a:t>[</a:t>
            </a:r>
            <a:r>
              <a:rPr lang="en-US" sz="4800" dirty="0" err="1" smtClean="0"/>
              <a:t>sma:t</a:t>
            </a:r>
            <a:r>
              <a:rPr lang="en-US" sz="4800" dirty="0" smtClean="0"/>
              <a:t>]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 algn="ctr">
              <a:buNone/>
            </a:pPr>
            <a:r>
              <a:rPr lang="en-US" sz="6000" dirty="0" smtClean="0"/>
              <a:t>[</a:t>
            </a:r>
            <a:r>
              <a:rPr lang="en-US" sz="6000" dirty="0" err="1" smtClean="0"/>
              <a:t>kaind</a:t>
            </a:r>
            <a:r>
              <a:rPr lang="en-US" sz="6000" dirty="0" smtClean="0"/>
              <a:t>]</a:t>
            </a:r>
          </a:p>
          <a:p>
            <a:pPr algn="ctr">
              <a:buNone/>
            </a:pPr>
            <a:r>
              <a:rPr lang="en-US" sz="6000" dirty="0" smtClean="0"/>
              <a:t>[</a:t>
            </a:r>
            <a:r>
              <a:rPr lang="en-US" sz="6000" dirty="0" err="1" smtClean="0"/>
              <a:t>breiv</a:t>
            </a:r>
            <a:r>
              <a:rPr lang="en-US" sz="6000" dirty="0" smtClean="0"/>
              <a:t>]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8000" dirty="0" smtClean="0"/>
              <a:t>[</a:t>
            </a:r>
            <a:r>
              <a:rPr lang="en-US" sz="8000" dirty="0" err="1" smtClean="0"/>
              <a:t>breiv</a:t>
            </a:r>
            <a:r>
              <a:rPr lang="en-US" sz="8000" dirty="0" smtClean="0"/>
              <a:t>]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357298"/>
            <a:ext cx="7772400" cy="2500330"/>
          </a:xfrm>
          <a:solidFill>
            <a:schemeClr val="accent1">
              <a:alpha val="38000"/>
            </a:schemeClr>
          </a:solidFill>
        </p:spPr>
        <p:txBody>
          <a:bodyPr>
            <a:normAutofit/>
          </a:bodyPr>
          <a:lstStyle/>
          <a:p>
            <a:r>
              <a:rPr lang="en-US" sz="15000" dirty="0" smtClean="0">
                <a:solidFill>
                  <a:schemeClr val="bg2">
                    <a:lumMod val="10000"/>
                  </a:schemeClr>
                </a:solidFill>
                <a:latin typeface="Copperplate Gothic Bold" pitchFamily="34" charset="0"/>
              </a:rPr>
              <a:t>Like</a:t>
            </a:r>
            <a:endParaRPr lang="ru-RU" sz="150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18000" dirty="0" smtClean="0"/>
              <a:t>[</a:t>
            </a:r>
            <a:r>
              <a:rPr lang="en-US" sz="18000" dirty="0" err="1" smtClean="0"/>
              <a:t>dz</a:t>
            </a:r>
            <a:r>
              <a:rPr lang="en-US" sz="18000" dirty="0" smtClean="0"/>
              <a:t>]</a:t>
            </a:r>
            <a:endParaRPr lang="ru-RU" sz="1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757494"/>
          </a:xfrm>
          <a:solidFill>
            <a:schemeClr val="accent1">
              <a:alpha val="38000"/>
            </a:schemeClr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15000" dirty="0" smtClean="0">
                <a:solidFill>
                  <a:schemeClr val="bg2">
                    <a:lumMod val="10000"/>
                  </a:schemeClr>
                </a:solidFill>
                <a:latin typeface="Copperplate Gothic Bold" pitchFamily="34" charset="0"/>
              </a:rPr>
              <a:t>I Like…</a:t>
            </a:r>
            <a:endParaRPr lang="ru-RU" sz="150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9600" dirty="0" smtClean="0"/>
          </a:p>
          <a:p>
            <a:pPr algn="ctr">
              <a:buNone/>
            </a:pPr>
            <a:r>
              <a:rPr lang="en-US" sz="9600" dirty="0" err="1"/>
              <a:t>e</a:t>
            </a:r>
            <a:r>
              <a:rPr lang="en-US" sz="9600" dirty="0" err="1" smtClean="0"/>
              <a:t>e</a:t>
            </a:r>
            <a:r>
              <a:rPr lang="en-US" sz="9600" dirty="0" smtClean="0"/>
              <a:t> - [</a:t>
            </a:r>
            <a:r>
              <a:rPr lang="en-US" sz="9600" dirty="0" err="1" smtClean="0"/>
              <a:t>i</a:t>
            </a:r>
            <a:r>
              <a:rPr lang="en-US" sz="9600" dirty="0" smtClean="0"/>
              <a:t>:]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 algn="ctr">
              <a:buNone/>
            </a:pPr>
            <a:endParaRPr lang="en-US" sz="9600" dirty="0" smtClean="0"/>
          </a:p>
          <a:p>
            <a:pPr algn="ctr">
              <a:buNone/>
            </a:pPr>
            <a:r>
              <a:rPr lang="en-US" sz="9600" dirty="0" err="1" smtClean="0"/>
              <a:t>Jj</a:t>
            </a:r>
            <a:r>
              <a:rPr lang="en-US" sz="9600" dirty="0" smtClean="0"/>
              <a:t> -[</a:t>
            </a:r>
            <a:r>
              <a:rPr lang="en-US" sz="9600" dirty="0" err="1" smtClean="0"/>
              <a:t>dz</a:t>
            </a:r>
            <a:r>
              <a:rPr lang="en-US" sz="9600" dirty="0" smtClean="0"/>
              <a:t>]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9600" dirty="0" smtClean="0"/>
          </a:p>
          <a:p>
            <a:pPr algn="ctr">
              <a:buNone/>
            </a:pPr>
            <a:r>
              <a:rPr lang="en-US" sz="9600" dirty="0" smtClean="0"/>
              <a:t>U-[^]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chemeClr val="accent1">
                  <a:tint val="66000"/>
                  <a:satMod val="160000"/>
                  <a:alpha val="31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4800" dirty="0" smtClean="0"/>
              <a:t>Don`t run in school,</a:t>
            </a:r>
          </a:p>
          <a:p>
            <a:pPr algn="ctr">
              <a:buNone/>
            </a:pPr>
            <a:r>
              <a:rPr lang="en-US" sz="4800" dirty="0" smtClean="0"/>
              <a:t>Always walk.</a:t>
            </a:r>
          </a:p>
          <a:p>
            <a:pPr algn="ctr">
              <a:buNone/>
            </a:pPr>
            <a:r>
              <a:rPr lang="en-US" sz="4800" dirty="0" smtClean="0"/>
              <a:t>Listen to the teacher,</a:t>
            </a:r>
          </a:p>
          <a:p>
            <a:pPr algn="ctr">
              <a:buNone/>
            </a:pPr>
            <a:r>
              <a:rPr lang="en-US" sz="4800" dirty="0" smtClean="0"/>
              <a:t>Please, don`t talk.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9600" dirty="0" smtClean="0"/>
              <a:t>Good-bye!</a:t>
            </a:r>
            <a:endParaRPr lang="ru-RU" sz="9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18000" dirty="0" smtClean="0"/>
              <a:t>[w]</a:t>
            </a:r>
            <a:endParaRPr lang="ru-RU" sz="1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85728"/>
            <a:ext cx="8229600" cy="4525963"/>
          </a:xfrm>
          <a:solidFill>
            <a:schemeClr val="bg1">
              <a:alpha val="19000"/>
            </a:schemeClr>
          </a:solidFill>
        </p:spPr>
        <p:txBody>
          <a:bodyPr/>
          <a:lstStyle/>
          <a:p>
            <a:pPr>
              <a:buNone/>
            </a:pPr>
            <a:r>
              <a:rPr lang="en-US" sz="6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Why do you cry, Willy?</a:t>
            </a:r>
          </a:p>
          <a:p>
            <a:pPr>
              <a:buNone/>
            </a:pPr>
            <a:r>
              <a:rPr lang="en-US" sz="6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Why do you cry?</a:t>
            </a:r>
          </a:p>
          <a:p>
            <a:pPr>
              <a:buNone/>
            </a:pPr>
            <a:r>
              <a:rPr lang="en-US" sz="6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Why, Willy?</a:t>
            </a:r>
            <a:r>
              <a:rPr lang="en-US" sz="6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Why, Willy?</a:t>
            </a:r>
            <a:endParaRPr lang="ru-RU" sz="6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r>
              <a:rPr lang="en-US" sz="6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Why, Willy, why?</a:t>
            </a:r>
            <a:endParaRPr lang="ru-RU" sz="6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4098" name="Picture 2" descr="C:\Users\яна\Pictures\PUB60COR\PE00578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49" y="4286256"/>
            <a:ext cx="2645027" cy="25717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2471726" cy="5840435"/>
          </a:xfrm>
        </p:spPr>
        <p:txBody>
          <a:bodyPr/>
          <a:lstStyle/>
          <a:p>
            <a:pPr>
              <a:buNone/>
            </a:pPr>
            <a:r>
              <a:rPr lang="en-US" sz="4000" dirty="0" smtClean="0"/>
              <a:t>[</a:t>
            </a:r>
            <a:r>
              <a:rPr lang="en-US" sz="4000" dirty="0" err="1" smtClean="0"/>
              <a:t>sæd</a:t>
            </a:r>
            <a:r>
              <a:rPr lang="en-US" sz="4000" dirty="0" smtClean="0"/>
              <a:t>]</a:t>
            </a:r>
          </a:p>
          <a:p>
            <a:pPr>
              <a:buNone/>
            </a:pPr>
            <a:r>
              <a:rPr lang="en-US" sz="4000" dirty="0" smtClean="0"/>
              <a:t>[</a:t>
            </a:r>
            <a:r>
              <a:rPr lang="en-US" sz="4000" dirty="0" err="1" smtClean="0"/>
              <a:t>kaind</a:t>
            </a:r>
            <a:r>
              <a:rPr lang="en-US" sz="4000" dirty="0" smtClean="0"/>
              <a:t>]</a:t>
            </a:r>
          </a:p>
          <a:p>
            <a:pPr>
              <a:buNone/>
            </a:pPr>
            <a:r>
              <a:rPr lang="en-US" sz="4000" dirty="0" smtClean="0"/>
              <a:t>[</a:t>
            </a:r>
            <a:r>
              <a:rPr lang="en-US" sz="4000" dirty="0" err="1" smtClean="0"/>
              <a:t>breiv</a:t>
            </a:r>
            <a:r>
              <a:rPr lang="en-US" sz="4000" dirty="0" smtClean="0"/>
              <a:t>]</a:t>
            </a:r>
          </a:p>
          <a:p>
            <a:pPr>
              <a:buNone/>
            </a:pPr>
            <a:r>
              <a:rPr lang="en-US" sz="4000" dirty="0" smtClean="0"/>
              <a:t>[</a:t>
            </a:r>
            <a:r>
              <a:rPr lang="en-US" sz="4000" dirty="0" err="1" smtClean="0"/>
              <a:t>sma:t</a:t>
            </a:r>
            <a:r>
              <a:rPr lang="en-US" sz="4000" dirty="0" smtClean="0"/>
              <a:t>]</a:t>
            </a:r>
          </a:p>
          <a:p>
            <a:pPr>
              <a:buNone/>
            </a:pPr>
            <a:r>
              <a:rPr lang="en-US" sz="4000" dirty="0" smtClean="0"/>
              <a:t>[`</a:t>
            </a:r>
            <a:r>
              <a:rPr lang="en-US" sz="4000" dirty="0" err="1" smtClean="0"/>
              <a:t>ængri</a:t>
            </a:r>
            <a:r>
              <a:rPr lang="en-US" sz="4000" dirty="0" smtClean="0"/>
              <a:t>]</a:t>
            </a:r>
          </a:p>
          <a:p>
            <a:pPr>
              <a:buNone/>
            </a:pPr>
            <a:r>
              <a:rPr lang="en-US" sz="4000" dirty="0" smtClean="0"/>
              <a:t>[`</a:t>
            </a:r>
            <a:r>
              <a:rPr lang="en-US" sz="4000" dirty="0" err="1" smtClean="0"/>
              <a:t>stju:pid</a:t>
            </a:r>
            <a:r>
              <a:rPr lang="en-US" sz="4000" dirty="0" smtClean="0"/>
              <a:t>]</a:t>
            </a:r>
          </a:p>
          <a:p>
            <a:pPr>
              <a:buNone/>
            </a:pPr>
            <a:r>
              <a:rPr lang="en-US" sz="4000" dirty="0" smtClean="0"/>
              <a:t>[`</a:t>
            </a:r>
            <a:r>
              <a:rPr lang="en-US" sz="4000" dirty="0" err="1" smtClean="0"/>
              <a:t>hæpi</a:t>
            </a:r>
            <a:r>
              <a:rPr lang="en-US" sz="4000" dirty="0" smtClean="0"/>
              <a:t>]</a:t>
            </a:r>
            <a:endParaRPr lang="ru-RU" sz="4000" dirty="0" smtClean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286116" y="214290"/>
            <a:ext cx="350046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глупый</a:t>
            </a:r>
          </a:p>
          <a:p>
            <a:r>
              <a:rPr lang="ru-RU" sz="4800" dirty="0" smtClean="0"/>
              <a:t>добрый</a:t>
            </a:r>
          </a:p>
          <a:p>
            <a:r>
              <a:rPr lang="ru-RU" sz="4800" dirty="0" smtClean="0"/>
              <a:t>умный</a:t>
            </a:r>
          </a:p>
          <a:p>
            <a:r>
              <a:rPr lang="ru-RU" sz="4800" dirty="0" smtClean="0"/>
              <a:t>злой</a:t>
            </a:r>
          </a:p>
          <a:p>
            <a:r>
              <a:rPr lang="ru-RU" sz="4800" dirty="0" smtClean="0"/>
              <a:t>счастливый</a:t>
            </a:r>
          </a:p>
          <a:p>
            <a:r>
              <a:rPr lang="ru-RU" sz="4800" dirty="0" smtClean="0"/>
              <a:t>храбрый</a:t>
            </a:r>
          </a:p>
          <a:p>
            <a:r>
              <a:rPr lang="ru-RU" sz="4800" dirty="0" smtClean="0"/>
              <a:t>грустный</a:t>
            </a:r>
            <a:endParaRPr lang="ru-RU" sz="4800" dirty="0"/>
          </a:p>
        </p:txBody>
      </p:sp>
      <p:cxnSp>
        <p:nvCxnSpPr>
          <p:cNvPr id="6" name="Прямая со стрелкой 5"/>
          <p:cNvCxnSpPr/>
          <p:nvPr/>
        </p:nvCxnSpPr>
        <p:spPr>
          <a:xfrm rot="16200000" flipH="1">
            <a:off x="357158" y="2071678"/>
            <a:ext cx="4429156" cy="157163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2471726" cy="5840435"/>
          </a:xfrm>
        </p:spPr>
        <p:txBody>
          <a:bodyPr/>
          <a:lstStyle/>
          <a:p>
            <a:pPr>
              <a:buNone/>
            </a:pPr>
            <a:r>
              <a:rPr lang="en-US" sz="4000" dirty="0" smtClean="0"/>
              <a:t>[</a:t>
            </a:r>
            <a:r>
              <a:rPr lang="en-US" sz="4000" dirty="0" err="1" smtClean="0"/>
              <a:t>sæd</a:t>
            </a:r>
            <a:r>
              <a:rPr lang="en-US" sz="4000" dirty="0" smtClean="0"/>
              <a:t>]</a:t>
            </a:r>
          </a:p>
          <a:p>
            <a:pPr>
              <a:buNone/>
            </a:pPr>
            <a:r>
              <a:rPr lang="en-US" sz="4000" dirty="0" smtClean="0"/>
              <a:t>[</a:t>
            </a:r>
            <a:r>
              <a:rPr lang="en-US" sz="4000" dirty="0" err="1" smtClean="0"/>
              <a:t>kaind</a:t>
            </a:r>
            <a:r>
              <a:rPr lang="en-US" sz="4000" dirty="0" smtClean="0"/>
              <a:t>]</a:t>
            </a:r>
          </a:p>
          <a:p>
            <a:pPr>
              <a:buNone/>
            </a:pPr>
            <a:r>
              <a:rPr lang="en-US" sz="4000" dirty="0" smtClean="0"/>
              <a:t>[</a:t>
            </a:r>
            <a:r>
              <a:rPr lang="en-US" sz="4000" dirty="0" err="1" smtClean="0"/>
              <a:t>breiv</a:t>
            </a:r>
            <a:r>
              <a:rPr lang="en-US" sz="4000" dirty="0" smtClean="0"/>
              <a:t>]</a:t>
            </a:r>
          </a:p>
          <a:p>
            <a:pPr>
              <a:buNone/>
            </a:pPr>
            <a:r>
              <a:rPr lang="en-US" sz="4000" dirty="0" smtClean="0"/>
              <a:t>[</a:t>
            </a:r>
            <a:r>
              <a:rPr lang="en-US" sz="4000" dirty="0" err="1" smtClean="0"/>
              <a:t>sma:t</a:t>
            </a:r>
            <a:r>
              <a:rPr lang="en-US" sz="4000" dirty="0" smtClean="0"/>
              <a:t>]</a:t>
            </a:r>
          </a:p>
          <a:p>
            <a:pPr>
              <a:buNone/>
            </a:pPr>
            <a:r>
              <a:rPr lang="en-US" sz="4000" dirty="0" smtClean="0"/>
              <a:t>[`</a:t>
            </a:r>
            <a:r>
              <a:rPr lang="en-US" sz="4000" dirty="0" err="1" smtClean="0"/>
              <a:t>ængri</a:t>
            </a:r>
            <a:r>
              <a:rPr lang="en-US" sz="4000" dirty="0" smtClean="0"/>
              <a:t>]</a:t>
            </a:r>
          </a:p>
          <a:p>
            <a:pPr>
              <a:buNone/>
            </a:pPr>
            <a:r>
              <a:rPr lang="en-US" sz="4000" dirty="0" smtClean="0"/>
              <a:t>[`</a:t>
            </a:r>
            <a:r>
              <a:rPr lang="en-US" sz="4000" dirty="0" err="1" smtClean="0"/>
              <a:t>stju:pid</a:t>
            </a:r>
            <a:r>
              <a:rPr lang="en-US" sz="4000" dirty="0" smtClean="0"/>
              <a:t>]</a:t>
            </a:r>
          </a:p>
          <a:p>
            <a:pPr>
              <a:buNone/>
            </a:pPr>
            <a:r>
              <a:rPr lang="en-US" sz="4000" dirty="0" smtClean="0"/>
              <a:t>[`</a:t>
            </a:r>
            <a:r>
              <a:rPr lang="en-US" sz="4000" dirty="0" err="1" smtClean="0"/>
              <a:t>hæpi</a:t>
            </a:r>
            <a:r>
              <a:rPr lang="en-US" sz="4000" dirty="0" smtClean="0"/>
              <a:t>]</a:t>
            </a:r>
            <a:endParaRPr lang="ru-RU" sz="4000" dirty="0" smtClean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286116" y="214290"/>
            <a:ext cx="350046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глупый</a:t>
            </a:r>
          </a:p>
          <a:p>
            <a:r>
              <a:rPr lang="ru-RU" sz="4800" dirty="0" smtClean="0"/>
              <a:t>добрый</a:t>
            </a:r>
          </a:p>
          <a:p>
            <a:r>
              <a:rPr lang="ru-RU" sz="4800" dirty="0" smtClean="0"/>
              <a:t>умный</a:t>
            </a:r>
          </a:p>
          <a:p>
            <a:r>
              <a:rPr lang="ru-RU" sz="4800" dirty="0" smtClean="0"/>
              <a:t>злой</a:t>
            </a:r>
          </a:p>
          <a:p>
            <a:r>
              <a:rPr lang="ru-RU" sz="4800" dirty="0" smtClean="0"/>
              <a:t>счастливый</a:t>
            </a:r>
          </a:p>
          <a:p>
            <a:r>
              <a:rPr lang="ru-RU" sz="4800" dirty="0" smtClean="0"/>
              <a:t>храбрый</a:t>
            </a:r>
          </a:p>
          <a:p>
            <a:r>
              <a:rPr lang="ru-RU" sz="4800" dirty="0" smtClean="0"/>
              <a:t>грустный</a:t>
            </a:r>
            <a:endParaRPr lang="ru-RU" sz="4800" dirty="0"/>
          </a:p>
        </p:txBody>
      </p:sp>
      <p:cxnSp>
        <p:nvCxnSpPr>
          <p:cNvPr id="6" name="Прямая со стрелкой 5"/>
          <p:cNvCxnSpPr/>
          <p:nvPr/>
        </p:nvCxnSpPr>
        <p:spPr>
          <a:xfrm rot="16200000" flipH="1">
            <a:off x="321439" y="2035959"/>
            <a:ext cx="4286280" cy="164307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2071670" y="1428736"/>
            <a:ext cx="121444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2471726" cy="5840435"/>
          </a:xfrm>
        </p:spPr>
        <p:txBody>
          <a:bodyPr/>
          <a:lstStyle/>
          <a:p>
            <a:pPr>
              <a:buNone/>
            </a:pPr>
            <a:r>
              <a:rPr lang="en-US" sz="4000" dirty="0" smtClean="0"/>
              <a:t>[</a:t>
            </a:r>
            <a:r>
              <a:rPr lang="en-US" sz="4000" dirty="0" err="1" smtClean="0"/>
              <a:t>sæd</a:t>
            </a:r>
            <a:r>
              <a:rPr lang="en-US" sz="4000" dirty="0" smtClean="0"/>
              <a:t>]</a:t>
            </a:r>
          </a:p>
          <a:p>
            <a:pPr>
              <a:buNone/>
            </a:pPr>
            <a:r>
              <a:rPr lang="en-US" sz="4000" dirty="0" smtClean="0"/>
              <a:t>[</a:t>
            </a:r>
            <a:r>
              <a:rPr lang="en-US" sz="4000" dirty="0" err="1" smtClean="0"/>
              <a:t>kaind</a:t>
            </a:r>
            <a:r>
              <a:rPr lang="en-US" sz="4000" dirty="0" smtClean="0"/>
              <a:t>]</a:t>
            </a:r>
          </a:p>
          <a:p>
            <a:pPr>
              <a:buNone/>
            </a:pPr>
            <a:r>
              <a:rPr lang="en-US" sz="4000" dirty="0" smtClean="0"/>
              <a:t>[</a:t>
            </a:r>
            <a:r>
              <a:rPr lang="en-US" sz="4000" dirty="0" err="1" smtClean="0"/>
              <a:t>breiv</a:t>
            </a:r>
            <a:r>
              <a:rPr lang="en-US" sz="4000" dirty="0" smtClean="0"/>
              <a:t>]</a:t>
            </a:r>
          </a:p>
          <a:p>
            <a:pPr>
              <a:buNone/>
            </a:pPr>
            <a:r>
              <a:rPr lang="en-US" sz="4000" dirty="0" smtClean="0"/>
              <a:t>[</a:t>
            </a:r>
            <a:r>
              <a:rPr lang="en-US" sz="4000" dirty="0" err="1" smtClean="0"/>
              <a:t>sma:t</a:t>
            </a:r>
            <a:r>
              <a:rPr lang="en-US" sz="4000" dirty="0" smtClean="0"/>
              <a:t>]</a:t>
            </a:r>
          </a:p>
          <a:p>
            <a:pPr>
              <a:buNone/>
            </a:pPr>
            <a:r>
              <a:rPr lang="en-US" sz="4000" dirty="0" smtClean="0"/>
              <a:t>[`</a:t>
            </a:r>
            <a:r>
              <a:rPr lang="en-US" sz="4000" dirty="0" err="1" smtClean="0"/>
              <a:t>ængri</a:t>
            </a:r>
            <a:r>
              <a:rPr lang="en-US" sz="4000" dirty="0" smtClean="0"/>
              <a:t>]</a:t>
            </a:r>
          </a:p>
          <a:p>
            <a:pPr>
              <a:buNone/>
            </a:pPr>
            <a:r>
              <a:rPr lang="en-US" sz="4000" dirty="0" smtClean="0"/>
              <a:t>[`</a:t>
            </a:r>
            <a:r>
              <a:rPr lang="en-US" sz="4000" dirty="0" err="1" smtClean="0"/>
              <a:t>stju:pid</a:t>
            </a:r>
            <a:r>
              <a:rPr lang="en-US" sz="4000" dirty="0" smtClean="0"/>
              <a:t>]</a:t>
            </a:r>
          </a:p>
          <a:p>
            <a:pPr>
              <a:buNone/>
            </a:pPr>
            <a:r>
              <a:rPr lang="en-US" sz="4000" dirty="0" smtClean="0"/>
              <a:t>[`</a:t>
            </a:r>
            <a:r>
              <a:rPr lang="en-US" sz="4000" dirty="0" err="1" smtClean="0"/>
              <a:t>hæpi</a:t>
            </a:r>
            <a:r>
              <a:rPr lang="en-US" sz="4000" dirty="0" smtClean="0"/>
              <a:t>]</a:t>
            </a:r>
            <a:endParaRPr lang="ru-RU" sz="4000" dirty="0" smtClean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286116" y="214290"/>
            <a:ext cx="350046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глупый</a:t>
            </a:r>
          </a:p>
          <a:p>
            <a:r>
              <a:rPr lang="ru-RU" sz="4800" dirty="0" smtClean="0"/>
              <a:t>добрый</a:t>
            </a:r>
          </a:p>
          <a:p>
            <a:r>
              <a:rPr lang="ru-RU" sz="4800" dirty="0" smtClean="0"/>
              <a:t>умный</a:t>
            </a:r>
          </a:p>
          <a:p>
            <a:r>
              <a:rPr lang="ru-RU" sz="4800" dirty="0" smtClean="0"/>
              <a:t>злой</a:t>
            </a:r>
          </a:p>
          <a:p>
            <a:r>
              <a:rPr lang="ru-RU" sz="4800" dirty="0" smtClean="0"/>
              <a:t>счастливый</a:t>
            </a:r>
          </a:p>
          <a:p>
            <a:r>
              <a:rPr lang="ru-RU" sz="4800" dirty="0" smtClean="0"/>
              <a:t>храбрый</a:t>
            </a:r>
          </a:p>
          <a:p>
            <a:r>
              <a:rPr lang="ru-RU" sz="4800" dirty="0" smtClean="0"/>
              <a:t>грустный</a:t>
            </a:r>
            <a:endParaRPr lang="ru-RU" sz="4800" dirty="0"/>
          </a:p>
        </p:txBody>
      </p:sp>
      <p:cxnSp>
        <p:nvCxnSpPr>
          <p:cNvPr id="6" name="Прямая со стрелкой 5"/>
          <p:cNvCxnSpPr/>
          <p:nvPr/>
        </p:nvCxnSpPr>
        <p:spPr>
          <a:xfrm rot="16200000" flipH="1">
            <a:off x="357158" y="2000240"/>
            <a:ext cx="4357718" cy="164307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2143108" y="1428736"/>
            <a:ext cx="107157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16200000" flipH="1">
            <a:off x="1607323" y="2536025"/>
            <a:ext cx="2000264" cy="135732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2471726" cy="5840435"/>
          </a:xfrm>
        </p:spPr>
        <p:txBody>
          <a:bodyPr/>
          <a:lstStyle/>
          <a:p>
            <a:pPr>
              <a:buNone/>
            </a:pPr>
            <a:r>
              <a:rPr lang="en-US" sz="4000" dirty="0" smtClean="0"/>
              <a:t>[</a:t>
            </a:r>
            <a:r>
              <a:rPr lang="en-US" sz="4000" dirty="0" err="1" smtClean="0"/>
              <a:t>sæd</a:t>
            </a:r>
            <a:r>
              <a:rPr lang="en-US" sz="4000" dirty="0" smtClean="0"/>
              <a:t>]</a:t>
            </a:r>
          </a:p>
          <a:p>
            <a:pPr>
              <a:buNone/>
            </a:pPr>
            <a:r>
              <a:rPr lang="en-US" sz="4000" dirty="0" smtClean="0"/>
              <a:t>[</a:t>
            </a:r>
            <a:r>
              <a:rPr lang="en-US" sz="4000" dirty="0" err="1" smtClean="0"/>
              <a:t>kaind</a:t>
            </a:r>
            <a:r>
              <a:rPr lang="en-US" sz="4000" dirty="0" smtClean="0"/>
              <a:t>]</a:t>
            </a:r>
          </a:p>
          <a:p>
            <a:pPr>
              <a:buNone/>
            </a:pPr>
            <a:r>
              <a:rPr lang="en-US" sz="4000" dirty="0" smtClean="0"/>
              <a:t>[</a:t>
            </a:r>
            <a:r>
              <a:rPr lang="en-US" sz="4000" dirty="0" err="1" smtClean="0"/>
              <a:t>breiv</a:t>
            </a:r>
            <a:r>
              <a:rPr lang="en-US" sz="4000" dirty="0" smtClean="0"/>
              <a:t>]</a:t>
            </a:r>
          </a:p>
          <a:p>
            <a:pPr>
              <a:buNone/>
            </a:pPr>
            <a:r>
              <a:rPr lang="en-US" sz="4000" dirty="0" smtClean="0"/>
              <a:t>[</a:t>
            </a:r>
            <a:r>
              <a:rPr lang="en-US" sz="4000" dirty="0" err="1" smtClean="0"/>
              <a:t>sma:t</a:t>
            </a:r>
            <a:r>
              <a:rPr lang="en-US" sz="4000" dirty="0" smtClean="0"/>
              <a:t>]</a:t>
            </a:r>
          </a:p>
          <a:p>
            <a:pPr>
              <a:buNone/>
            </a:pPr>
            <a:r>
              <a:rPr lang="en-US" sz="4000" dirty="0" smtClean="0"/>
              <a:t>[`</a:t>
            </a:r>
            <a:r>
              <a:rPr lang="en-US" sz="4000" dirty="0" err="1" smtClean="0"/>
              <a:t>ængri</a:t>
            </a:r>
            <a:r>
              <a:rPr lang="en-US" sz="4000" dirty="0" smtClean="0"/>
              <a:t>]</a:t>
            </a:r>
          </a:p>
          <a:p>
            <a:pPr>
              <a:buNone/>
            </a:pPr>
            <a:r>
              <a:rPr lang="en-US" sz="4000" dirty="0" smtClean="0"/>
              <a:t>[`</a:t>
            </a:r>
            <a:r>
              <a:rPr lang="en-US" sz="4000" dirty="0" err="1" smtClean="0"/>
              <a:t>stju:pid</a:t>
            </a:r>
            <a:r>
              <a:rPr lang="en-US" sz="4000" dirty="0" smtClean="0"/>
              <a:t>]</a:t>
            </a:r>
          </a:p>
          <a:p>
            <a:pPr>
              <a:buNone/>
            </a:pPr>
            <a:r>
              <a:rPr lang="en-US" sz="4000" dirty="0" smtClean="0"/>
              <a:t>[`</a:t>
            </a:r>
            <a:r>
              <a:rPr lang="en-US" sz="4000" dirty="0" err="1" smtClean="0"/>
              <a:t>hæpi</a:t>
            </a:r>
            <a:r>
              <a:rPr lang="en-US" sz="4000" dirty="0" smtClean="0"/>
              <a:t>]</a:t>
            </a:r>
            <a:endParaRPr lang="ru-RU" sz="4000" dirty="0" smtClean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286116" y="214290"/>
            <a:ext cx="350046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глупый</a:t>
            </a:r>
          </a:p>
          <a:p>
            <a:r>
              <a:rPr lang="ru-RU" sz="4800" dirty="0" smtClean="0"/>
              <a:t>добрый</a:t>
            </a:r>
          </a:p>
          <a:p>
            <a:r>
              <a:rPr lang="ru-RU" sz="4800" dirty="0" smtClean="0"/>
              <a:t>умный</a:t>
            </a:r>
          </a:p>
          <a:p>
            <a:r>
              <a:rPr lang="ru-RU" sz="4800" dirty="0" smtClean="0"/>
              <a:t>злой</a:t>
            </a:r>
          </a:p>
          <a:p>
            <a:r>
              <a:rPr lang="ru-RU" sz="4800" dirty="0" smtClean="0"/>
              <a:t>счастливый</a:t>
            </a:r>
          </a:p>
          <a:p>
            <a:r>
              <a:rPr lang="ru-RU" sz="4800" dirty="0" smtClean="0"/>
              <a:t>храбрый</a:t>
            </a:r>
          </a:p>
          <a:p>
            <a:r>
              <a:rPr lang="ru-RU" sz="4800" dirty="0" smtClean="0"/>
              <a:t>грустный</a:t>
            </a:r>
            <a:endParaRPr lang="ru-RU" sz="4800" dirty="0"/>
          </a:p>
        </p:txBody>
      </p:sp>
      <p:cxnSp>
        <p:nvCxnSpPr>
          <p:cNvPr id="6" name="Прямая со стрелкой 5"/>
          <p:cNvCxnSpPr/>
          <p:nvPr/>
        </p:nvCxnSpPr>
        <p:spPr>
          <a:xfrm rot="16200000" flipH="1">
            <a:off x="392877" y="2035959"/>
            <a:ext cx="4357718" cy="17145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1928794" y="1500174"/>
            <a:ext cx="128588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16200000" flipH="1">
            <a:off x="1500166" y="2428868"/>
            <a:ext cx="2214578" cy="150019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V="1">
            <a:off x="2000232" y="2285992"/>
            <a:ext cx="1285884" cy="64294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2471726" cy="5840435"/>
          </a:xfrm>
        </p:spPr>
        <p:txBody>
          <a:bodyPr/>
          <a:lstStyle/>
          <a:p>
            <a:pPr>
              <a:buNone/>
            </a:pPr>
            <a:r>
              <a:rPr lang="en-US" sz="4000" dirty="0" smtClean="0"/>
              <a:t>[</a:t>
            </a:r>
            <a:r>
              <a:rPr lang="en-US" sz="4000" dirty="0" err="1" smtClean="0"/>
              <a:t>sæd</a:t>
            </a:r>
            <a:r>
              <a:rPr lang="en-US" sz="4000" dirty="0" smtClean="0"/>
              <a:t>]</a:t>
            </a:r>
          </a:p>
          <a:p>
            <a:pPr>
              <a:buNone/>
            </a:pPr>
            <a:r>
              <a:rPr lang="en-US" sz="4000" dirty="0" smtClean="0"/>
              <a:t>[</a:t>
            </a:r>
            <a:r>
              <a:rPr lang="en-US" sz="4000" dirty="0" err="1" smtClean="0"/>
              <a:t>kaind</a:t>
            </a:r>
            <a:r>
              <a:rPr lang="en-US" sz="4000" dirty="0" smtClean="0"/>
              <a:t>]</a:t>
            </a:r>
          </a:p>
          <a:p>
            <a:pPr>
              <a:buNone/>
            </a:pPr>
            <a:r>
              <a:rPr lang="en-US" sz="4000" dirty="0" smtClean="0"/>
              <a:t>[</a:t>
            </a:r>
            <a:r>
              <a:rPr lang="en-US" sz="4000" dirty="0" err="1" smtClean="0"/>
              <a:t>breiv</a:t>
            </a:r>
            <a:r>
              <a:rPr lang="en-US" sz="4000" dirty="0" smtClean="0"/>
              <a:t>]</a:t>
            </a:r>
          </a:p>
          <a:p>
            <a:pPr>
              <a:buNone/>
            </a:pPr>
            <a:r>
              <a:rPr lang="en-US" sz="4000" dirty="0" smtClean="0"/>
              <a:t>[</a:t>
            </a:r>
            <a:r>
              <a:rPr lang="en-US" sz="4000" dirty="0" err="1" smtClean="0"/>
              <a:t>sma:t</a:t>
            </a:r>
            <a:r>
              <a:rPr lang="en-US" sz="4000" dirty="0" smtClean="0"/>
              <a:t>]</a:t>
            </a:r>
          </a:p>
          <a:p>
            <a:pPr>
              <a:buNone/>
            </a:pPr>
            <a:r>
              <a:rPr lang="en-US" sz="4000" dirty="0" smtClean="0"/>
              <a:t>[`</a:t>
            </a:r>
            <a:r>
              <a:rPr lang="en-US" sz="4000" dirty="0" err="1" smtClean="0"/>
              <a:t>ængri</a:t>
            </a:r>
            <a:r>
              <a:rPr lang="en-US" sz="4000" dirty="0" smtClean="0"/>
              <a:t>]</a:t>
            </a:r>
          </a:p>
          <a:p>
            <a:pPr>
              <a:buNone/>
            </a:pPr>
            <a:r>
              <a:rPr lang="en-US" sz="4000" dirty="0" smtClean="0"/>
              <a:t>[`</a:t>
            </a:r>
            <a:r>
              <a:rPr lang="en-US" sz="4000" dirty="0" err="1" smtClean="0"/>
              <a:t>stju:pid</a:t>
            </a:r>
            <a:r>
              <a:rPr lang="en-US" sz="4000" dirty="0" smtClean="0"/>
              <a:t>]</a:t>
            </a:r>
          </a:p>
          <a:p>
            <a:pPr>
              <a:buNone/>
            </a:pPr>
            <a:r>
              <a:rPr lang="en-US" sz="4000" dirty="0" smtClean="0"/>
              <a:t>[`</a:t>
            </a:r>
            <a:r>
              <a:rPr lang="en-US" sz="4000" dirty="0" err="1" smtClean="0"/>
              <a:t>hæpi</a:t>
            </a:r>
            <a:r>
              <a:rPr lang="en-US" sz="4000" dirty="0" smtClean="0"/>
              <a:t>]</a:t>
            </a:r>
            <a:endParaRPr lang="ru-RU" sz="4000" dirty="0" smtClean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286116" y="214290"/>
            <a:ext cx="350046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глупый</a:t>
            </a:r>
          </a:p>
          <a:p>
            <a:r>
              <a:rPr lang="ru-RU" sz="4800" dirty="0" smtClean="0"/>
              <a:t>добрый</a:t>
            </a:r>
          </a:p>
          <a:p>
            <a:r>
              <a:rPr lang="ru-RU" sz="4800" dirty="0" smtClean="0"/>
              <a:t>умный</a:t>
            </a:r>
          </a:p>
          <a:p>
            <a:r>
              <a:rPr lang="ru-RU" sz="4800" dirty="0" smtClean="0"/>
              <a:t>злой</a:t>
            </a:r>
          </a:p>
          <a:p>
            <a:r>
              <a:rPr lang="ru-RU" sz="4800" dirty="0" smtClean="0"/>
              <a:t>счастливый</a:t>
            </a:r>
          </a:p>
          <a:p>
            <a:r>
              <a:rPr lang="ru-RU" sz="4800" dirty="0" smtClean="0"/>
              <a:t>храбрый</a:t>
            </a:r>
          </a:p>
          <a:p>
            <a:r>
              <a:rPr lang="ru-RU" sz="4800" dirty="0" smtClean="0"/>
              <a:t>грустный</a:t>
            </a:r>
            <a:endParaRPr lang="ru-RU" sz="4800" dirty="0"/>
          </a:p>
        </p:txBody>
      </p:sp>
      <p:cxnSp>
        <p:nvCxnSpPr>
          <p:cNvPr id="6" name="Прямая со стрелкой 5"/>
          <p:cNvCxnSpPr/>
          <p:nvPr/>
        </p:nvCxnSpPr>
        <p:spPr>
          <a:xfrm rot="16200000" flipH="1">
            <a:off x="392877" y="2107397"/>
            <a:ext cx="4357718" cy="157163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2143108" y="1500174"/>
            <a:ext cx="107157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16200000" flipH="1">
            <a:off x="1571604" y="2643182"/>
            <a:ext cx="2143140" cy="12858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V="1">
            <a:off x="2000232" y="2143116"/>
            <a:ext cx="1214446" cy="7143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endCxn id="4" idx="1"/>
          </p:cNvCxnSpPr>
          <p:nvPr/>
        </p:nvCxnSpPr>
        <p:spPr>
          <a:xfrm flipV="1">
            <a:off x="2214546" y="2845780"/>
            <a:ext cx="1071570" cy="8689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350</Words>
  <Application>Microsoft Office PowerPoint</Application>
  <PresentationFormat>Экран (4:3)</PresentationFormat>
  <Paragraphs>148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Like</vt:lpstr>
      <vt:lpstr>Слайд 20</vt:lpstr>
      <vt:lpstr>Слайд 21</vt:lpstr>
      <vt:lpstr>Слайд 22</vt:lpstr>
      <vt:lpstr>Слайд 23</vt:lpstr>
      <vt:lpstr>Слайд 24</vt:lpstr>
      <vt:lpstr>Слайд 25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Like</dc:title>
  <dc:creator>Яна</dc:creator>
  <cp:lastModifiedBy>Яна</cp:lastModifiedBy>
  <cp:revision>12</cp:revision>
  <dcterms:created xsi:type="dcterms:W3CDTF">2013-03-30T12:11:31Z</dcterms:created>
  <dcterms:modified xsi:type="dcterms:W3CDTF">2013-03-30T14:28:31Z</dcterms:modified>
</cp:coreProperties>
</file>