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E653E-1C41-4E8D-AFEA-07C6AAE2DD18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BCA6A-CEFC-441D-B086-9442D62C25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55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 использовать сюжетные картинки, можно предложить малышу выполнить задание, например, «включи» светофор, чтобы зайчик перешёл через дорогу. И другие.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BCA6A-CEFC-441D-B086-9442D62C25D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731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37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8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78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64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802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46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31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63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1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02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85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A457C-5535-4275-BB6C-2E95192CE9EF}" type="datetimeFigureOut">
              <a:rPr lang="ru-RU" smtClean="0"/>
              <a:t>25.05.2014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01B20-1F8E-4B47-9F25-CED00DFA94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74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268761"/>
            <a:ext cx="7774632" cy="23316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Дидактическая игра «Светофор» для детей младшей и средней группы детского сада </a:t>
            </a:r>
            <a:br>
              <a:rPr lang="ru-RU" dirty="0" smtClean="0"/>
            </a:br>
            <a:r>
              <a:rPr lang="ru-RU" dirty="0" smtClean="0"/>
              <a:t>своими руками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0" y="4869160"/>
            <a:ext cx="3200400" cy="769640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Изготовила Науменко Т. А.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Воспитатель ГБДОУ № 57 Красногвардейского района  г. Санкт - Петербург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3943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61837" y="116632"/>
            <a:ext cx="5358635" cy="201622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с такими светофорами способствуют  </a:t>
            </a:r>
            <a:r>
              <a:rPr lang="ru-RU" sz="2400" smtClean="0"/>
              <a:t>запоминанию </a:t>
            </a:r>
            <a:r>
              <a:rPr lang="ru-RU" sz="2400" smtClean="0"/>
              <a:t>расположения </a:t>
            </a:r>
            <a:r>
              <a:rPr lang="ru-RU" sz="2400" dirty="0" smtClean="0"/>
              <a:t>сигналов и их значения; развивают мелкую моторику, мышление, речь. 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25" y="31495"/>
            <a:ext cx="3207532" cy="2605418"/>
          </a:xfrm>
        </p:spPr>
      </p:pic>
      <p:sp>
        <p:nvSpPr>
          <p:cNvPr id="2" name="Прямоугольник 1"/>
          <p:cNvSpPr/>
          <p:nvPr/>
        </p:nvSpPr>
        <p:spPr>
          <a:xfrm>
            <a:off x="35496" y="2636912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Если использовать </a:t>
            </a:r>
            <a:r>
              <a:rPr lang="ru-RU" dirty="0"/>
              <a:t>сюжетные картинки, можно предложить малышу выполнить задание, например, «включи» светофор, чтобы зайчик перешёл через дорогу, и другие.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процессе игры ребёнку будет легче запомнить стихотворение о сигналах светофора.</a:t>
            </a:r>
            <a:br>
              <a:rPr lang="ru-RU" dirty="0"/>
            </a:br>
            <a:r>
              <a:rPr lang="ru-RU" dirty="0"/>
              <a:t>                    Если свет зажегся красный – </a:t>
            </a:r>
            <a:br>
              <a:rPr lang="ru-RU" dirty="0"/>
            </a:br>
            <a:r>
              <a:rPr lang="ru-RU" dirty="0"/>
              <a:t>                    значит, двигаться опасно!</a:t>
            </a:r>
            <a:br>
              <a:rPr lang="ru-RU" dirty="0"/>
            </a:br>
            <a:r>
              <a:rPr lang="ru-RU" dirty="0"/>
              <a:t>                    Свет зелёный говорит:</a:t>
            </a:r>
            <a:br>
              <a:rPr lang="ru-RU" dirty="0"/>
            </a:br>
            <a:r>
              <a:rPr lang="ru-RU" dirty="0"/>
              <a:t>                    Пешеходам путь открыт!</a:t>
            </a:r>
            <a:br>
              <a:rPr lang="ru-RU" dirty="0"/>
            </a:br>
            <a:r>
              <a:rPr lang="ru-RU" dirty="0"/>
              <a:t>                    Жёлтый свет – предупреждение:</a:t>
            </a:r>
            <a:br>
              <a:rPr lang="ru-RU" dirty="0"/>
            </a:br>
            <a:r>
              <a:rPr lang="ru-RU" dirty="0"/>
              <a:t>                    жди сигнала для движения.</a:t>
            </a:r>
            <a:br>
              <a:rPr lang="ru-RU" dirty="0"/>
            </a:br>
            <a:r>
              <a:rPr lang="ru-RU" dirty="0"/>
              <a:t>                    Красный – стой!</a:t>
            </a:r>
            <a:br>
              <a:rPr lang="ru-RU" dirty="0"/>
            </a:br>
            <a:r>
              <a:rPr lang="ru-RU" dirty="0"/>
              <a:t>                    Жёлтый – жди,</a:t>
            </a:r>
            <a:br>
              <a:rPr lang="ru-RU" dirty="0"/>
            </a:br>
            <a:r>
              <a:rPr lang="ru-RU" dirty="0"/>
              <a:t>                    а зелёный свет – иди.</a:t>
            </a:r>
            <a:br>
              <a:rPr lang="ru-RU" dirty="0"/>
            </a:br>
            <a:r>
              <a:rPr lang="ru-RU" dirty="0"/>
              <a:t>                                         (В. Кожевников) </a:t>
            </a:r>
          </a:p>
        </p:txBody>
      </p:sp>
    </p:spTree>
    <p:extLst>
      <p:ext uri="{BB962C8B-B14F-4D97-AF65-F5344CB8AC3E}">
        <p14:creationId xmlns:p14="http://schemas.microsoft.com/office/powerpoint/2010/main" val="314613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Светофор – </a:t>
            </a:r>
            <a:r>
              <a:rPr lang="ru-RU" dirty="0" err="1" smtClean="0"/>
              <a:t>втыкалочка</a:t>
            </a:r>
            <a:r>
              <a:rPr lang="ru-RU" dirty="0" smtClean="0"/>
              <a:t> (детали мозаики)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67744" y="2492896"/>
            <a:ext cx="4440115" cy="3508131"/>
          </a:xfrm>
        </p:spPr>
      </p:pic>
    </p:spTree>
    <p:extLst>
      <p:ext uri="{BB962C8B-B14F-4D97-AF65-F5344CB8AC3E}">
        <p14:creationId xmlns:p14="http://schemas.microsoft.com/office/powerpoint/2010/main" val="264982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274638"/>
            <a:ext cx="4896544" cy="5674642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Это светофоры магнитные.     На картонку скотчем прикрепляем металлическую пластину, обклеиваем бумагой  и вставляем в прочный файл. Все детали вырезаем из магнитных картинок. А сверху наклеиваем кусочки цветной самоклеящейся плёнки, обрезаем по контуру.   </a:t>
            </a:r>
            <a:endParaRPr lang="ru-RU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9084" y="908720"/>
            <a:ext cx="3244243" cy="4525963"/>
          </a:xfrm>
        </p:spPr>
      </p:pic>
    </p:spTree>
    <p:extLst>
      <p:ext uri="{BB962C8B-B14F-4D97-AF65-F5344CB8AC3E}">
        <p14:creationId xmlns:p14="http://schemas.microsoft.com/office/powerpoint/2010/main" val="44214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274638"/>
            <a:ext cx="4186808" cy="625070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Берём плотную ткань, закрепляем шаблон булавками и обстрачиваем на швейной машинке по контуру. Из кусочков цветной ткани вырезаем кружки. Пришиваем кнопки. </a:t>
            </a:r>
            <a:br>
              <a:rPr lang="ru-RU" sz="2800" dirty="0" smtClean="0"/>
            </a:br>
            <a:r>
              <a:rPr lang="ru-RU" sz="2000" dirty="0" smtClean="0"/>
              <a:t>Здесь использованы универсальные салфетки для сухой и влажной уборки.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496" y="1268760"/>
            <a:ext cx="4392487" cy="4718949"/>
          </a:xfrm>
        </p:spPr>
      </p:pic>
    </p:spTree>
    <p:extLst>
      <p:ext uri="{BB962C8B-B14F-4D97-AF65-F5344CB8AC3E}">
        <p14:creationId xmlns:p14="http://schemas.microsoft.com/office/powerpoint/2010/main" val="271402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57" y="188640"/>
            <a:ext cx="5606790" cy="3816424"/>
          </a:xfrm>
        </p:spPr>
      </p:pic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691680" y="3356992"/>
            <a:ext cx="4040188" cy="63976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9600" dirty="0" smtClean="0"/>
              <a:t>С пуговицами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42049" y="1844824"/>
            <a:ext cx="3393830" cy="4919296"/>
          </a:xfrm>
          <a:prstGeom prst="rect">
            <a:avLst/>
          </a:prstGeo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5762301" y="1628800"/>
            <a:ext cx="4042792" cy="690091"/>
          </a:xfrm>
        </p:spPr>
        <p:txBody>
          <a:bodyPr/>
          <a:lstStyle/>
          <a:p>
            <a:r>
              <a:rPr lang="ru-RU" dirty="0" smtClean="0"/>
              <a:t>      На липучках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7516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180</Words>
  <Application>Microsoft Office PowerPoint</Application>
  <PresentationFormat>Экран (4:3)</PresentationFormat>
  <Paragraphs>14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Дидактическая игра «Светофор» для детей младшей и средней группы детского сада  своими руками </vt:lpstr>
      <vt:lpstr>Игры с такими светофорами способствуют  запоминанию расположения сигналов и их значения; развивают мелкую моторику, мышление, речь. </vt:lpstr>
      <vt:lpstr>Светофор – втыкалочка (детали мозаики)</vt:lpstr>
      <vt:lpstr>Это светофоры магнитные.     На картонку скотчем прикрепляем металлическую пластину, обклеиваем бумагой  и вставляем в прочный файл. Все детали вырезаем из магнитных картинок. А сверху наклеиваем кусочки цветной самоклеящейся плёнки, обрезаем по контуру.   </vt:lpstr>
      <vt:lpstr>Берём плотную ткань, закрепляем шаблон булавками и обстрачиваем на швейной машинке по контуру. Из кусочков цветной ткани вырезаем кружки. Пришиваем кнопки.  Здесь использованы универсальные салфетки для сухой и влажной уборки.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своими руками «Светофор»</dc:title>
  <dc:creator>Kosty</dc:creator>
  <cp:lastModifiedBy>Kosty</cp:lastModifiedBy>
  <cp:revision>14</cp:revision>
  <dcterms:created xsi:type="dcterms:W3CDTF">2014-05-01T08:39:01Z</dcterms:created>
  <dcterms:modified xsi:type="dcterms:W3CDTF">2014-05-25T08:45:35Z</dcterms:modified>
</cp:coreProperties>
</file>