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70" r:id="rId12"/>
    <p:sldId id="271" r:id="rId13"/>
    <p:sldId id="268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ctrTitle"/>
          </p:nvPr>
        </p:nvSpPr>
        <p:spPr>
          <a:xfrm>
            <a:off x="928662" y="1928803"/>
            <a:ext cx="7172348" cy="1470025"/>
          </a:xfrm>
        </p:spPr>
        <p:txBody>
          <a:bodyPr/>
          <a:lstStyle/>
          <a:p>
            <a:r>
              <a:rPr kumimoji="1" lang="ru-RU" altLang="ja-JP" smtClean="0"/>
              <a:t>Образец заголовка</a:t>
            </a:r>
            <a:endParaRPr kumimoji="1" lang="ja-JP" altLang="en-US" dirty="0"/>
          </a:p>
        </p:txBody>
      </p:sp>
      <p:sp>
        <p:nvSpPr>
          <p:cNvPr id="8" name="図形 7"/>
          <p:cNvSpPr>
            <a:spLocks noGrp="1"/>
          </p:cNvSpPr>
          <p:nvPr>
            <p:ph type="subTitle" idx="1"/>
          </p:nvPr>
        </p:nvSpPr>
        <p:spPr>
          <a:xfrm>
            <a:off x="1371600" y="3643314"/>
            <a:ext cx="6400800" cy="12858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ru-RU" altLang="ja-JP" smtClean="0"/>
              <a:t>Образец подзаголовка</a:t>
            </a:r>
            <a:endParaRPr kumimoji="1" lang="ja-JP" altLang="en-US" dirty="0"/>
          </a:p>
        </p:txBody>
      </p:sp>
      <p:sp>
        <p:nvSpPr>
          <p:cNvPr id="12" name="図形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11" name="図形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図形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671514" y="274638"/>
            <a:ext cx="7829576" cy="1011222"/>
          </a:xfrm>
        </p:spPr>
        <p:txBody>
          <a:bodyPr/>
          <a:lstStyle/>
          <a:p>
            <a:r>
              <a:rPr kumimoji="1" lang="ru-RU" altLang="ja-JP" smtClean="0"/>
              <a:t>Образец заголовка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71514" y="1285860"/>
            <a:ext cx="7829576" cy="4357718"/>
          </a:xfrm>
        </p:spPr>
        <p:txBody>
          <a:bodyPr vert="eaVert"/>
          <a:lstStyle/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 orient="vert"/>
          </p:nvPr>
        </p:nvSpPr>
        <p:spPr>
          <a:xfrm>
            <a:off x="6643702" y="285730"/>
            <a:ext cx="1785950" cy="5565797"/>
          </a:xfrm>
        </p:spPr>
        <p:txBody>
          <a:bodyPr vert="eaVert"/>
          <a:lstStyle>
            <a:lvl1pPr>
              <a:defRPr>
                <a:gradFill flip="none" rotWithShape="1"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kumimoji="1" lang="ru-RU" altLang="ja-JP" smtClean="0"/>
              <a:t>Образец заголовка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42910" y="274640"/>
            <a:ext cx="5834090" cy="5583253"/>
          </a:xfrm>
        </p:spPr>
        <p:txBody>
          <a:bodyPr vert="eaVert"/>
          <a:lstStyle/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652450" y="6356350"/>
            <a:ext cx="2133600" cy="365125"/>
          </a:xfrm>
        </p:spPr>
        <p:txBody>
          <a:bodyPr/>
          <a:lstStyle/>
          <a:p>
            <a:fld id="{A009892A-0574-4753-B3B5-882803074C2D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6286512" y="6356350"/>
            <a:ext cx="2133600" cy="365125"/>
          </a:xfrm>
        </p:spPr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ru-RU" altLang="ja-JP" smtClean="0"/>
              <a:t>Образец заголовка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ru-RU" altLang="ja-JP" smtClean="0"/>
              <a:t>Образец подзаголовка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ru-RU" altLang="ja-JP" smtClean="0"/>
              <a:t>Образец заголовка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000100" y="4714884"/>
            <a:ext cx="7215239" cy="86200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ru-RU" altLang="ja-JP" smtClean="0"/>
              <a:t>Образец заголовка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1000101" y="2857496"/>
            <a:ext cx="7215238" cy="17859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9892A-0574-4753-B3B5-882803074C2D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ru-RU" altLang="ja-JP" smtClean="0"/>
              <a:t>Образец заголовка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ru-RU" altLang="ja-JP" smtClean="0"/>
              <a:t>Образец заголовка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lang="ja-JP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lang="ja-JP"/>
          </a:p>
        </p:txBody>
      </p:sp>
      <p:sp>
        <p:nvSpPr>
          <p:cNvPr id="6" name="図形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/>
          </a:p>
        </p:txBody>
      </p:sp>
      <p:sp>
        <p:nvSpPr>
          <p:cNvPr id="7" name="図形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8" name="図形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図形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671646" y="4572008"/>
            <a:ext cx="6400816" cy="928686"/>
          </a:xfrm>
        </p:spPr>
        <p:txBody>
          <a:bodyPr/>
          <a:lstStyle/>
          <a:p>
            <a:r>
              <a:rPr kumimoji="1" lang="ru-RU" altLang="ja-JP" smtClean="0"/>
              <a:t>Образец заголовка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4" name="図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3" name="図形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図形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ru-RU" altLang="ja-JP" smtClean="0"/>
              <a:t>Образец заголовка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3575050" y="1428737"/>
            <a:ext cx="5111750" cy="4697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lang="ja-JP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792288" y="5014914"/>
            <a:ext cx="5486400" cy="414350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kumimoji="1" lang="ru-RU" altLang="ja-JP" smtClean="0"/>
              <a:t>Образец заголовка</a:t>
            </a:r>
            <a:endParaRPr kumimoji="1" lang="ja-JP" altLang="en-US" dirty="0"/>
          </a:p>
        </p:txBody>
      </p:sp>
      <p:sp>
        <p:nvSpPr>
          <p:cNvPr id="3" name="正方形/長方形 2"/>
          <p:cNvSpPr>
            <a:spLocks noGrp="1"/>
          </p:cNvSpPr>
          <p:nvPr>
            <p:ph type="pic" idx="1"/>
          </p:nvPr>
        </p:nvSpPr>
        <p:spPr>
          <a:xfrm>
            <a:off x="1792288" y="742960"/>
            <a:ext cx="5486400" cy="4114800"/>
          </a:xfrm>
          <a:prstGeom prst="rect">
            <a:avLst/>
          </a:prstGeom>
          <a:noFill/>
          <a:ln w="50800" cap="sq">
            <a:solidFill>
              <a:schemeClr val="tx1"/>
            </a:solidFill>
            <a:miter lim="800000"/>
          </a:ln>
          <a:effectLst>
            <a:outerShdw blurRad="76200" dist="50800" dir="13500000" algn="tl" rotWithShape="0">
              <a:schemeClr val="bg1">
                <a:alpha val="80000"/>
              </a:scheme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ru-RU" altLang="ja-JP" smtClean="0"/>
              <a:t>Вставка рисунка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1792288" y="5481658"/>
            <a:ext cx="5486400" cy="80486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lang="ja-JP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lang="ja-JP" dirty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</a:p>
          <a:p>
            <a:pPr lvl="5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6</a:t>
            </a:r>
            <a:r>
              <a:rPr kumimoji="1" lang="ja-JP" altLang="en-US" dirty="0" smtClean="0"/>
              <a:t>レベル</a:t>
            </a:r>
          </a:p>
          <a:p>
            <a:pPr lvl="6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7</a:t>
            </a:r>
            <a:r>
              <a:rPr kumimoji="1" lang="ja-JP" altLang="en-US" dirty="0" smtClean="0"/>
              <a:t>レベル</a:t>
            </a:r>
          </a:p>
          <a:p>
            <a:pPr lvl="7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8</a:t>
            </a:r>
            <a:r>
              <a:rPr kumimoji="1" lang="ja-JP" altLang="en-US" dirty="0" smtClean="0"/>
              <a:t>レベル</a:t>
            </a:r>
          </a:p>
          <a:p>
            <a:pPr lvl="8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9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29" name="正方形/長方形 28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009892A-0574-4753-B3B5-882803074C2D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正方形/長方形 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正方形/長方形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rtlCol="0" anchor="ctr">
            <a:norm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p:txStyles>
    <p:titleStyle>
      <a:lvl1pPr algn="ctr" rtl="0" eaLnBrk="1" latinLnBrk="0" hangingPunct="1">
        <a:spcBef>
          <a:spcPct val="0"/>
        </a:spcBef>
        <a:buNone/>
        <a:defRPr kumimoji="1" sz="4400" baseline="0">
          <a:ln w="12700">
            <a:solidFill>
              <a:schemeClr val="tx1">
                <a:tint val="95000"/>
              </a:schemeClr>
            </a:solidFill>
          </a:ln>
          <a:gradFill>
            <a:gsLst>
              <a:gs pos="0">
                <a:schemeClr val="tx1">
                  <a:tint val="65000"/>
                </a:schemeClr>
              </a:gs>
              <a:gs pos="49900">
                <a:schemeClr val="tx1">
                  <a:tint val="95000"/>
                </a:schemeClr>
              </a:gs>
              <a:gs pos="50000">
                <a:schemeClr val="tx1"/>
              </a:gs>
              <a:gs pos="100000">
                <a:schemeClr val="tx1">
                  <a:tint val="95000"/>
                </a:schemeClr>
              </a:gs>
            </a:gsLst>
            <a:lin ang="5400000" scaled="1"/>
          </a:gradFill>
          <a:effectLst>
            <a:outerShdw blurRad="127000" algn="tl" rotWithShape="0">
              <a:schemeClr val="bg1">
                <a:alpha val="5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tx1"/>
        </a:buClr>
        <a:buFont typeface="Wingdings"/>
        <a:buChar char="n"/>
        <a:defRPr kumimoji="1" sz="3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>
            <a:shade val="75000"/>
          </a:schemeClr>
        </a:buClr>
        <a:buSzPct val="85000"/>
        <a:buFont typeface="Wingdings"/>
        <a:buChar char="n"/>
        <a:defRPr kumimoji="1" sz="28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4">
            <a:shade val="50000"/>
          </a:schemeClr>
        </a:buClr>
        <a:buSzPct val="75000"/>
        <a:buFont typeface="Wingdings"/>
        <a:buChar char="n"/>
        <a:defRPr kumimoji="1" sz="24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6">
            <a:shade val="50000"/>
          </a:schemeClr>
        </a:buClr>
        <a:buSzPct val="75000"/>
        <a:buFont typeface="Wingdings"/>
        <a:buChar char="n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3">
            <a:shade val="50000"/>
          </a:schemeClr>
        </a:buClr>
        <a:buSzPct val="70000"/>
        <a:buFont typeface="Wingdings"/>
        <a:buChar char="n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2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5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tx1"/>
        </a:buClr>
        <a:buSzPct val="5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Рабочий стол\Новая папка (7)\ucheni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060874">
            <a:off x="2302952" y="2260727"/>
            <a:ext cx="5386357" cy="3092146"/>
          </a:xfrm>
          <a:prstGeom prst="rect">
            <a:avLst/>
          </a:prstGeom>
          <a:noFill/>
        </p:spPr>
      </p:pic>
      <p:pic>
        <p:nvPicPr>
          <p:cNvPr id="3" name="Picture 3" descr="C:\Documents and Settings\Admin\Рабочий стол\Новая папка (7)\8101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02076">
            <a:off x="1543395" y="858779"/>
            <a:ext cx="1721865" cy="1713838"/>
          </a:xfrm>
          <a:prstGeom prst="rect">
            <a:avLst/>
          </a:prstGeom>
          <a:noFill/>
        </p:spPr>
      </p:pic>
      <p:pic>
        <p:nvPicPr>
          <p:cNvPr id="1032" name="Picture 8" descr="C:\Documents and Settings\Admin\Рабочий стол\Новая папка (7)\1111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0"/>
            <a:ext cx="911400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Admin\Рабочий стол\Новая папка (7)\ic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07157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Дидактический материал №2 (с.53.№2)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2050" name="Picture 2" descr="C:\Documents and Settings\Admin\Рабочий стол\Новая папка (7)\500px-Pentagram_green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857364"/>
            <a:ext cx="4143404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28604"/>
            <a:ext cx="8643998" cy="569755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</a:t>
            </a:r>
          </a:p>
          <a:p>
            <a:pPr>
              <a:buNone/>
            </a:pPr>
            <a:r>
              <a:rPr lang="ru-RU" dirty="0" smtClean="0"/>
              <a:t>                       </a:t>
            </a:r>
            <a:r>
              <a:rPr lang="ru-RU" sz="4000" b="1" dirty="0" smtClean="0"/>
              <a:t>- справился легко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</a:t>
            </a:r>
          </a:p>
          <a:p>
            <a:pPr>
              <a:buNone/>
            </a:pPr>
            <a:r>
              <a:rPr lang="ru-RU" sz="3600" b="1" dirty="0" smtClean="0"/>
              <a:t>                     - испытал трудности, </a:t>
            </a:r>
          </a:p>
          <a:p>
            <a:pPr>
              <a:buNone/>
            </a:pPr>
            <a:r>
              <a:rPr lang="ru-RU" sz="3600" b="1" dirty="0" smtClean="0"/>
              <a:t>                             но справился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600" b="1" dirty="0" smtClean="0"/>
              <a:t>                     - не справился с заданием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C:\Documents and Settings\Admin\Рабочий стол\Новая папка (7)\888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1928826" cy="2071702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Новая папка (7)\88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428868"/>
            <a:ext cx="1928826" cy="1714512"/>
          </a:xfrm>
          <a:prstGeom prst="rect">
            <a:avLst/>
          </a:prstGeom>
          <a:noFill/>
        </p:spPr>
      </p:pic>
      <p:pic>
        <p:nvPicPr>
          <p:cNvPr id="3076" name="Picture 4" descr="C:\Documents and Settings\Admin\Рабочий стол\Новая папка (7)\882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143380"/>
            <a:ext cx="1928826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1600200"/>
            <a:ext cx="6900882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4000" dirty="0" smtClean="0"/>
              <a:t>Я узнал…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000" dirty="0" smtClean="0"/>
              <a:t>Было интересно…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000" dirty="0" smtClean="0"/>
              <a:t>Было трудно…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000" dirty="0" smtClean="0"/>
              <a:t>Мне захотелось…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000" dirty="0" smtClean="0"/>
              <a:t>Порадовался тому, что…</a:t>
            </a:r>
            <a:endParaRPr lang="ru-RU" sz="4000" dirty="0"/>
          </a:p>
        </p:txBody>
      </p:sp>
      <p:pic>
        <p:nvPicPr>
          <p:cNvPr id="5122" name="Picture 2" descr="C:\Documents and Settings\Admin\Рабочий стол\Новая папка (7)\111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Admin\Рабочий стол\Новая папка (7)\b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714488"/>
            <a:ext cx="3429024" cy="3357586"/>
          </a:xfrm>
          <a:prstGeom prst="rect">
            <a:avLst/>
          </a:prstGeom>
          <a:noFill/>
        </p:spPr>
      </p:pic>
      <p:pic>
        <p:nvPicPr>
          <p:cNvPr id="4100" name="Picture 4" descr="C:\Documents and Settings\Admin\Рабочий стол\Новая папка (7)\98916_w465_h260_f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714488"/>
            <a:ext cx="3500462" cy="3357586"/>
          </a:xfrm>
          <a:prstGeom prst="rect">
            <a:avLst/>
          </a:prstGeom>
          <a:noFill/>
        </p:spPr>
      </p:pic>
      <p:pic>
        <p:nvPicPr>
          <p:cNvPr id="4104" name="Picture 8" descr="C:\Documents and Settings\Admin\Рабочий стол\Новая папка (7)\1111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14380"/>
          </a:xfrm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    «Третий лишний»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051" name="Picture 3" descr="C:\Documents and Settings\Admin\Рабочий стол\Новая папка (7)\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643182"/>
            <a:ext cx="7286676" cy="8572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2" name="Picture 4" descr="C:\Documents and Settings\Admin\Рабочий стол\Новая папка (7)\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3714752"/>
            <a:ext cx="7286676" cy="8572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3" name="Picture 5" descr="C:\Documents and Settings\Admin\Рабочий стол\Новая папка (7)\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4786322"/>
            <a:ext cx="7286676" cy="8572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8" name="Picture 10" descr="C:\Documents and Settings\Admin\Рабочий стол\Новая папка (7)\paint_tube_-_brush_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807381" cy="1500174"/>
          </a:xfrm>
          <a:prstGeom prst="rect">
            <a:avLst/>
          </a:prstGeom>
          <a:noFill/>
        </p:spPr>
      </p:pic>
      <p:pic>
        <p:nvPicPr>
          <p:cNvPr id="2059" name="Picture 11" descr="C:\Documents and Settings\Admin\Рабочий стол\Новая папка (7)\j0094969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54965" y="5715016"/>
            <a:ext cx="1089035" cy="1142984"/>
          </a:xfrm>
          <a:prstGeom prst="rect">
            <a:avLst/>
          </a:prstGeom>
          <a:noFill/>
        </p:spPr>
      </p:pic>
      <p:pic>
        <p:nvPicPr>
          <p:cNvPr id="2060" name="Picture 12" descr="C:\Documents and Settings\Admin\Рабочий стол\Новая папка (7)\Безымянный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42976" y="1571612"/>
            <a:ext cx="7286676" cy="9286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rgbClr val="0070C0"/>
                </a:solidFill>
              </a:rPr>
              <a:t>Правила работы в </a:t>
            </a:r>
            <a:r>
              <a:rPr lang="ru-RU" u="sng" dirty="0" smtClean="0">
                <a:solidFill>
                  <a:srgbClr val="0070C0"/>
                </a:solidFill>
              </a:rPr>
              <a:t>группе</a:t>
            </a:r>
            <a:endParaRPr lang="ru-RU" u="sng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286808" cy="564360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sz="3600" dirty="0" smtClean="0"/>
              <a:t> </a:t>
            </a:r>
            <a:r>
              <a:rPr lang="ru-RU" sz="3600" b="1" dirty="0" smtClean="0"/>
              <a:t>Чтобы попросить слово, подними руку.</a:t>
            </a:r>
          </a:p>
          <a:p>
            <a:r>
              <a:rPr lang="ru-RU" sz="3600" b="1" dirty="0" smtClean="0"/>
              <a:t> Говори по </a:t>
            </a:r>
            <a:r>
              <a:rPr lang="ru-RU" sz="3600" b="1" dirty="0" smtClean="0"/>
              <a:t>тем</a:t>
            </a:r>
            <a:r>
              <a:rPr lang="ru-RU" sz="3600" b="1" dirty="0" smtClean="0"/>
              <a:t>е</a:t>
            </a:r>
            <a:r>
              <a:rPr lang="ru-RU" sz="3600" b="1" dirty="0" smtClean="0"/>
              <a:t>, </a:t>
            </a:r>
            <a:r>
              <a:rPr lang="ru-RU" sz="3600" b="1" dirty="0" smtClean="0"/>
              <a:t>кратко, понятно.</a:t>
            </a:r>
          </a:p>
          <a:p>
            <a:r>
              <a:rPr lang="ru-RU" sz="3600" b="1" dirty="0" smtClean="0"/>
              <a:t> Выслушай каждого, не перебивай.</a:t>
            </a:r>
          </a:p>
          <a:p>
            <a:pPr>
              <a:buNone/>
            </a:pPr>
            <a:r>
              <a:rPr lang="ru-RU" sz="3600" b="1" dirty="0" smtClean="0"/>
              <a:t>     Не говори одновременно с другими.</a:t>
            </a:r>
          </a:p>
          <a:p>
            <a:r>
              <a:rPr lang="ru-RU" sz="3600" b="1" dirty="0" smtClean="0"/>
              <a:t> Старайся понять мнение другого,</a:t>
            </a:r>
          </a:p>
          <a:p>
            <a:pPr>
              <a:buNone/>
            </a:pPr>
            <a:r>
              <a:rPr lang="ru-RU" sz="3600" b="1" dirty="0" smtClean="0"/>
              <a:t>     даже если ты с ним не согласен.</a:t>
            </a:r>
          </a:p>
          <a:p>
            <a:r>
              <a:rPr lang="ru-RU" sz="3600" b="1" dirty="0" smtClean="0"/>
              <a:t> Будь доброжелателен и терпим.</a:t>
            </a:r>
            <a:endParaRPr lang="ru-RU" sz="3600" b="1" dirty="0"/>
          </a:p>
        </p:txBody>
      </p:sp>
      <p:pic>
        <p:nvPicPr>
          <p:cNvPr id="3078" name="Picture 6" descr="C:\Documents and Settings\Admin\Рабочий стол\Новая папка (7)\j0094969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0"/>
            <a:ext cx="1214414" cy="12751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Правила работы </a:t>
            </a:r>
            <a:r>
              <a:rPr lang="ru-RU" smtClean="0">
                <a:solidFill>
                  <a:srgbClr val="0070C0"/>
                </a:solidFill>
              </a:rPr>
              <a:t>в </a:t>
            </a:r>
            <a:r>
              <a:rPr lang="ru-RU" smtClean="0">
                <a:solidFill>
                  <a:srgbClr val="0070C0"/>
                </a:solidFill>
              </a:rPr>
              <a:t>паре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4400" b="1" dirty="0" smtClean="0"/>
              <a:t>При выполнении задания помогайте друг другу.</a:t>
            </a:r>
          </a:p>
          <a:p>
            <a:r>
              <a:rPr lang="ru-RU" sz="4400" b="1" dirty="0" smtClean="0"/>
              <a:t>Доброжелательно исправляйте ошибки друг другу.</a:t>
            </a:r>
          </a:p>
          <a:p>
            <a:r>
              <a:rPr lang="ru-RU" sz="4400" b="1" dirty="0" smtClean="0"/>
              <a:t>Действуйте согласованно. Ты в ответе за товарища, он за тебя.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 descr="C:\Documents and Settings\Admin\Рабочий стол\Новая папка (7)\j0094969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26289" y="0"/>
            <a:ext cx="1817711" cy="1500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000132"/>
          </a:xfrm>
        </p:spPr>
        <p:txBody>
          <a:bodyPr/>
          <a:lstStyle/>
          <a:p>
            <a:r>
              <a:rPr lang="ru-RU" i="1" dirty="0" smtClean="0">
                <a:solidFill>
                  <a:srgbClr val="0070C0"/>
                </a:solidFill>
              </a:rPr>
              <a:t>Ломаная линия</a:t>
            </a:r>
            <a:endParaRPr lang="ru-RU" i="1" dirty="0">
              <a:solidFill>
                <a:srgbClr val="0070C0"/>
              </a:solidFill>
            </a:endParaRPr>
          </a:p>
        </p:txBody>
      </p:sp>
      <p:pic>
        <p:nvPicPr>
          <p:cNvPr id="5122" name="Picture 2" descr="C:\Documents and Settings\Admin\Рабочий стол\Новая папка (7)\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928802"/>
            <a:ext cx="8072462" cy="4929198"/>
          </a:xfrm>
          <a:prstGeom prst="rect">
            <a:avLst/>
          </a:prstGeom>
          <a:noFill/>
        </p:spPr>
      </p:pic>
      <p:pic>
        <p:nvPicPr>
          <p:cNvPr id="5123" name="Picture 3" descr="C:\Documents and Settings\Admin\Рабочий стол\Новая папка (7)\1111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Рабочий стол\Новая папка (7)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214554"/>
            <a:ext cx="4929222" cy="3429024"/>
          </a:xfrm>
          <a:prstGeom prst="rect">
            <a:avLst/>
          </a:prstGeom>
          <a:noFill/>
        </p:spPr>
      </p:pic>
      <p:pic>
        <p:nvPicPr>
          <p:cNvPr id="7171" name="Picture 3" descr="C:\Documents and Settings\Admin\Рабочий стол\Новая папка (7)\1111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1400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Admin\Рабочий стол\Новая папка (7)\image12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Новая папка (7)\volsk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928670"/>
            <a:ext cx="4429156" cy="4953035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Рабочий стол\Новая папка (7)\1111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Новая папка (7)\0_a99d_dbce8b69_X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642918"/>
            <a:ext cx="5286412" cy="5238787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Рабочий стол\Новая папка (7)\1111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YamatoPainting">
  <a:themeElements>
    <a:clrScheme name="Yamato Painting">
      <a:dk1>
        <a:sysClr val="windowText" lastClr="000000"/>
      </a:dk1>
      <a:lt1>
        <a:sysClr val="window" lastClr="FFFFFF"/>
      </a:lt1>
      <a:dk2>
        <a:srgbClr val="3F2D32"/>
      </a:dk2>
      <a:lt2>
        <a:srgbClr val="FEDD00"/>
      </a:lt2>
      <a:accent1>
        <a:srgbClr val="C24400"/>
      </a:accent1>
      <a:accent2>
        <a:srgbClr val="3F7228"/>
      </a:accent2>
      <a:accent3>
        <a:srgbClr val="516086"/>
      </a:accent3>
      <a:accent4>
        <a:srgbClr val="956A86"/>
      </a:accent4>
      <a:accent5>
        <a:srgbClr val="E87981"/>
      </a:accent5>
      <a:accent6>
        <a:srgbClr val="8D8628"/>
      </a:accent6>
      <a:hlink>
        <a:srgbClr val="0000FF"/>
      </a:hlink>
      <a:folHlink>
        <a:srgbClr val="800080"/>
      </a:folHlink>
    </a:clrScheme>
    <a:fontScheme name="Yamato Painti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Yamato Painting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100000"/>
              </a:schemeClr>
            </a:gs>
            <a:gs pos="100000">
              <a:schemeClr val="phClr">
                <a:tint val="100000"/>
                <a:shade val="20000"/>
              </a:schemeClr>
            </a:gs>
          </a:gsLst>
          <a:lin ang="5400000" scaled="1"/>
        </a:gradFill>
        <a:blipFill>
          <a:blip xmlns:r="http://schemas.openxmlformats.org/officeDocument/2006/relationships" r:embed="rId1">
            <a:duotone>
              <a:srgbClr val="000000"/>
              <a:schemeClr val="phClr">
                <a:tint val="100000"/>
              </a:schemeClr>
            </a:duotone>
          </a:blip>
          <a:tile tx="0" ty="0" sx="35000" sy="35000" flip="none" algn="tl"/>
        </a:blipFill>
      </a:fillStyleLst>
      <a:lnStyleLst>
        <a:ln w="9525" cap="flat" cmpd="sng" algn="ctr">
          <a:solidFill>
            <a:schemeClr val="phClr">
              <a:alpha val="60000"/>
            </a:schemeClr>
          </a:solidFill>
          <a:prstDash val="solid"/>
        </a:ln>
        <a:ln w="19525" cap="flat" cmpd="sng" algn="ctr">
          <a:solidFill>
            <a:schemeClr val="phClr">
              <a:alpha val="90000"/>
            </a:schemeClr>
          </a:solidFill>
          <a:prstDash val="solid"/>
        </a:ln>
        <a:ln w="3810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glow rad="51600">
              <a:schemeClr val="phClr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>
            <a:shade val="90000"/>
          </a:schemeClr>
        </a:solidFill>
        <a:blipFill>
          <a:blip xmlns:r="http://schemas.openxmlformats.org/officeDocument/2006/relationships" r:embed="rId2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tile tx="0" ty="0" sx="120000" sy="120000" flip="xy" algn="t"/>
        </a:blipFill>
        <a:blipFill rotWithShape="0">
          <a:blip xmlns:r="http://schemas.openxmlformats.org/officeDocument/2006/relationships" r:embed="rId3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</TotalTime>
  <Words>140</Words>
  <Application>Microsoft Office PowerPoint</Application>
  <PresentationFormat>Экран (4:3)</PresentationFormat>
  <Paragraphs>29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YamatoPainting</vt:lpstr>
      <vt:lpstr>Слайд 1</vt:lpstr>
      <vt:lpstr>    «Третий лишний»</vt:lpstr>
      <vt:lpstr>Правила работы в группе</vt:lpstr>
      <vt:lpstr>Правила работы в паре </vt:lpstr>
      <vt:lpstr>Ломаная линия</vt:lpstr>
      <vt:lpstr>Слайд 6</vt:lpstr>
      <vt:lpstr>Слайд 7</vt:lpstr>
      <vt:lpstr>Слайд 8</vt:lpstr>
      <vt:lpstr>Слайд 9</vt:lpstr>
      <vt:lpstr>Слайд 10</vt:lpstr>
      <vt:lpstr>Дидактический материал №2 (с.53.№2)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57</cp:revision>
  <dcterms:created xsi:type="dcterms:W3CDTF">2011-10-02T14:55:50Z</dcterms:created>
  <dcterms:modified xsi:type="dcterms:W3CDTF">2011-10-03T16:48:48Z</dcterms:modified>
</cp:coreProperties>
</file>