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A2913E1-E95E-45FA-96E6-1F785B644607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474C5D63-3362-4FF4-8F74-AA9C93B60D5F}">
          <p14:sldIdLst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DC8C48-9389-47CF-8B15-6EB375536A91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7A758A-4824-4627-A58D-2DF534156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opoisk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 гости к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музыке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4464496" cy="1512168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музыкальной непосредственно-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для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л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456384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566124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Разработала: Пахорукова М.В., музыкальный руководитель МБДОУ МО г. Краснодар «Детский сад № 35»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урок\солдат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188"/>
            <a:ext cx="7992888" cy="60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26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урок\валь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3448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68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урок\поль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6247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21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урок\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324" y="260648"/>
            <a:ext cx="6048672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98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урок\скрип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5328591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3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урок\те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087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2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урок\группа ударны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574" y="690562"/>
            <a:ext cx="3281313" cy="216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урок\группа дер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0596"/>
            <a:ext cx="3744416" cy="2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урок\группа медны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16366"/>
            <a:ext cx="3528393" cy="31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урок\группа струнны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27" y="3595165"/>
            <a:ext cx="3312367" cy="28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19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рок\треуго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1905000" cy="1428750"/>
          </a:xfrm>
          <a:prstGeom prst="rect">
            <a:avLst/>
          </a:prstGeom>
          <a:noFill/>
        </p:spPr>
      </p:pic>
      <p:pic>
        <p:nvPicPr>
          <p:cNvPr id="1027" name="Picture 3" descr="F:\урок\тарел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728192" cy="1800200"/>
          </a:xfrm>
          <a:prstGeom prst="rect">
            <a:avLst/>
          </a:prstGeom>
          <a:noFill/>
        </p:spPr>
      </p:pic>
      <p:pic>
        <p:nvPicPr>
          <p:cNvPr id="1028" name="Picture 4" descr="F:\урок\т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2304256" cy="2592288"/>
          </a:xfrm>
          <a:prstGeom prst="rect">
            <a:avLst/>
          </a:prstGeom>
          <a:noFill/>
        </p:spPr>
      </p:pic>
      <p:pic>
        <p:nvPicPr>
          <p:cNvPr id="1029" name="Picture 5" descr="F:\урок\литав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97152"/>
            <a:ext cx="4392488" cy="1800200"/>
          </a:xfrm>
          <a:prstGeom prst="rect">
            <a:avLst/>
          </a:prstGeom>
          <a:noFill/>
        </p:spPr>
      </p:pic>
      <p:pic>
        <p:nvPicPr>
          <p:cNvPr id="1030" name="Picture 6" descr="F:\урок\ксилофо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25144"/>
            <a:ext cx="3168352" cy="1944216"/>
          </a:xfrm>
          <a:prstGeom prst="rect">
            <a:avLst/>
          </a:prstGeom>
          <a:noFill/>
        </p:spPr>
      </p:pic>
      <p:pic>
        <p:nvPicPr>
          <p:cNvPr id="1031" name="Picture 7" descr="F:\урок\костаньет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708920"/>
            <a:ext cx="1466850" cy="1428750"/>
          </a:xfrm>
          <a:prstGeom prst="rect">
            <a:avLst/>
          </a:prstGeom>
          <a:noFill/>
        </p:spPr>
      </p:pic>
      <p:pic>
        <p:nvPicPr>
          <p:cNvPr id="1032" name="Picture 8" descr="F:\урок\колокольчи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780928"/>
            <a:ext cx="1584176" cy="996702"/>
          </a:xfrm>
          <a:prstGeom prst="rect">
            <a:avLst/>
          </a:prstGeom>
          <a:noFill/>
        </p:spPr>
      </p:pic>
      <p:pic>
        <p:nvPicPr>
          <p:cNvPr id="1033" name="Picture 9" descr="F:\урок\барабан мал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692696"/>
            <a:ext cx="1826518" cy="996702"/>
          </a:xfrm>
          <a:prstGeom prst="rect">
            <a:avLst/>
          </a:prstGeom>
          <a:noFill/>
        </p:spPr>
      </p:pic>
      <p:pic>
        <p:nvPicPr>
          <p:cNvPr id="1034" name="Picture 10" descr="F:\урок\бараба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2348880"/>
            <a:ext cx="1860029" cy="2520280"/>
          </a:xfrm>
          <a:prstGeom prst="rect">
            <a:avLst/>
          </a:prstGeom>
          <a:noFill/>
        </p:spPr>
      </p:pic>
      <p:pic>
        <p:nvPicPr>
          <p:cNvPr id="1036" name="Picture 12" descr="F:\урок\бубны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548680"/>
            <a:ext cx="1656185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рок\занав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887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Используемые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www.google.ru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 planetadetstva.net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www.audiopoisk.com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 poiskm.com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урок\1 портр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07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\Рабочий стол\альб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9685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6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урок\2 филармо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238"/>
            <a:ext cx="8496944" cy="61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92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урок\3 з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28792" cy="53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31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\Рабочий стол\грёз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46805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90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урок\кук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06269"/>
            <a:ext cx="2232248" cy="27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урок\мя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668" y="4797152"/>
            <a:ext cx="1371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урок\ми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80437"/>
            <a:ext cx="2580878" cy="26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урок\кон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63" y="3842424"/>
            <a:ext cx="28083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U\Мои документы\Downloads\юл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5447"/>
            <a:ext cx="21431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U\Мои документы\Downloads\лод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91" y="260648"/>
            <a:ext cx="2190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:\урок\солдати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5283"/>
            <a:ext cx="293405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03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\Мои документы\Downloads\по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3367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581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урок\пес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3744416" cy="3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урок\марш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10" y="3576464"/>
            <a:ext cx="3657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урок\танец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6464"/>
            <a:ext cx="37444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411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50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 гости к  музыке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Используемые  интернет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1</cp:lastModifiedBy>
  <cp:revision>29</cp:revision>
  <dcterms:created xsi:type="dcterms:W3CDTF">2014-03-24T06:45:45Z</dcterms:created>
  <dcterms:modified xsi:type="dcterms:W3CDTF">2014-03-27T06:55:10Z</dcterms:modified>
</cp:coreProperties>
</file>