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3884-7E57-4426-9FF2-4DAF1048A8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97B1-910B-4863-BE13-6736C156F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One\Мои документы\Downloads\регу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285728"/>
            <a:ext cx="2500298" cy="1866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327281"/>
          </a:xfrm>
        </p:spPr>
        <p:txBody>
          <a:bodyPr>
            <a:normAutofit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знатоков безопасного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движения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1" name="Picture 3" descr="C:\Documents and Settings\One\Мои документы\Downloads\0005-004-Primery-voprosov-Minutki-PDD-Pochemu-opasno-idti-i-bezhat-vd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5715040" cy="44895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“Скорая помощь”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/>
              <a:t>К.1</a:t>
            </a:r>
          </a:p>
          <a:p>
            <a:pPr>
              <a:buNone/>
            </a:pPr>
            <a:r>
              <a:rPr lang="ru-RU" sz="3400" b="1" dirty="0" smtClean="0"/>
              <a:t> </a:t>
            </a:r>
            <a:r>
              <a:rPr lang="ru-RU" sz="3400" b="1" dirty="0">
                <a:solidFill>
                  <a:srgbClr val="0070C0"/>
                </a:solidFill>
              </a:rPr>
              <a:t>Подорожник, берёзовый </a:t>
            </a:r>
            <a:r>
              <a:rPr lang="ru-RU" sz="3400" b="1" dirty="0" smtClean="0">
                <a:solidFill>
                  <a:srgbClr val="0070C0"/>
                </a:solidFill>
              </a:rPr>
              <a:t>лист</a:t>
            </a:r>
          </a:p>
          <a:p>
            <a:pPr>
              <a:buNone/>
            </a:pPr>
            <a:r>
              <a:rPr lang="ru-RU" sz="3400" b="1" dirty="0" smtClean="0"/>
              <a:t>К.2</a:t>
            </a:r>
          </a:p>
          <a:p>
            <a:pPr>
              <a:buNone/>
            </a:pPr>
            <a:r>
              <a:rPr lang="ru-RU" sz="3800" b="1" dirty="0">
                <a:solidFill>
                  <a:schemeClr val="accent1"/>
                </a:solidFill>
              </a:rPr>
              <a:t>Анальгин и охлаждающий </a:t>
            </a:r>
            <a:r>
              <a:rPr lang="ru-RU" sz="3800" b="1" dirty="0" smtClean="0">
                <a:solidFill>
                  <a:schemeClr val="accent1"/>
                </a:solidFill>
              </a:rPr>
              <a:t>пакет-контейнер</a:t>
            </a:r>
            <a:endParaRPr lang="ru-RU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400" b="1" dirty="0" smtClean="0"/>
              <a:t>К.3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Для </a:t>
            </a:r>
            <a:r>
              <a:rPr lang="ru-RU" sz="3400" b="1" dirty="0">
                <a:solidFill>
                  <a:srgbClr val="0070C0"/>
                </a:solidFill>
              </a:rPr>
              <a:t>приёма при болях в области </a:t>
            </a:r>
            <a:r>
              <a:rPr lang="ru-RU" sz="3400" b="1" dirty="0" smtClean="0">
                <a:solidFill>
                  <a:srgbClr val="0070C0"/>
                </a:solidFill>
              </a:rPr>
              <a:t>сердца</a:t>
            </a:r>
            <a:endParaRPr lang="ru-RU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400" b="1" dirty="0" smtClean="0"/>
              <a:t>К.4</a:t>
            </a:r>
          </a:p>
          <a:p>
            <a:pPr>
              <a:buNone/>
            </a:pPr>
            <a:r>
              <a:rPr lang="ru-RU" sz="3400" b="1" dirty="0">
                <a:solidFill>
                  <a:srgbClr val="0070C0"/>
                </a:solidFill>
              </a:rPr>
              <a:t>Дать принять под язык таблетку валидола или нитроглицерина, дать внутрь 15 капель </a:t>
            </a:r>
            <a:r>
              <a:rPr lang="ru-RU" sz="3400" b="1" dirty="0" err="1">
                <a:solidFill>
                  <a:srgbClr val="0070C0"/>
                </a:solidFill>
              </a:rPr>
              <a:t>корвалола</a:t>
            </a:r>
            <a:r>
              <a:rPr lang="ru-RU" sz="3400" b="1" dirty="0">
                <a:solidFill>
                  <a:srgbClr val="0070C0"/>
                </a:solidFill>
              </a:rPr>
              <a:t> в 50 мл. </a:t>
            </a:r>
            <a:r>
              <a:rPr lang="ru-RU" sz="3400" b="1" dirty="0" smtClean="0">
                <a:solidFill>
                  <a:srgbClr val="0070C0"/>
                </a:solidFill>
              </a:rPr>
              <a:t>воды</a:t>
            </a:r>
            <a:endParaRPr lang="ru-RU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400" b="1" dirty="0" smtClean="0"/>
              <a:t>К.5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 </a:t>
            </a:r>
            <a:r>
              <a:rPr lang="ru-RU" sz="3400" b="1" dirty="0">
                <a:solidFill>
                  <a:srgbClr val="0070C0"/>
                </a:solidFill>
              </a:rPr>
              <a:t>Для вдыхания при обмороке и </a:t>
            </a:r>
            <a:r>
              <a:rPr lang="ru-RU" sz="3400" b="1" dirty="0" smtClean="0">
                <a:solidFill>
                  <a:srgbClr val="0070C0"/>
                </a:solidFill>
              </a:rPr>
              <a:t>угаре</a:t>
            </a:r>
            <a:endParaRPr lang="ru-RU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400" b="1" dirty="0" smtClean="0"/>
              <a:t>К.6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На </a:t>
            </a:r>
            <a:r>
              <a:rPr lang="ru-RU" sz="3400" b="1" smtClean="0">
                <a:solidFill>
                  <a:srgbClr val="0070C0"/>
                </a:solidFill>
              </a:rPr>
              <a:t>сонной </a:t>
            </a:r>
            <a:r>
              <a:rPr lang="ru-RU" sz="3400" b="1" smtClean="0">
                <a:solidFill>
                  <a:srgbClr val="0070C0"/>
                </a:solidFill>
              </a:rPr>
              <a:t>артерии</a:t>
            </a:r>
            <a:endParaRPr lang="ru-RU" sz="3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“Художественное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Любопытный, ты куда?</a:t>
                      </a:r>
                    </a:p>
                    <a:p>
                      <a:r>
                        <a:rPr lang="ru-RU" sz="2000" kern="1200" dirty="0" smtClean="0"/>
                        <a:t>Рельсы там и провода.</a:t>
                      </a:r>
                    </a:p>
                    <a:p>
                      <a:r>
                        <a:rPr lang="ru-RU" sz="2000" kern="1200" dirty="0" smtClean="0"/>
                        <a:t>Так и вывалиться можно…</a:t>
                      </a:r>
                    </a:p>
                    <a:p>
                      <a:r>
                        <a:rPr lang="ru-RU" sz="2000" kern="1200" dirty="0" smtClean="0"/>
                        <a:t>Надо ездить осторожно!</a:t>
                      </a:r>
                    </a:p>
                    <a:p>
                      <a:r>
                        <a:rPr lang="ru-RU" sz="2000" kern="1200" dirty="0" smtClean="0"/>
                        <a:t>Ты не висни на трамвае, </a:t>
                      </a:r>
                    </a:p>
                    <a:p>
                      <a:r>
                        <a:rPr lang="ru-RU" sz="2000" kern="1200" dirty="0" smtClean="0"/>
                        <a:t>Так и травму получить легко.</a:t>
                      </a:r>
                    </a:p>
                    <a:p>
                      <a:r>
                        <a:rPr lang="ru-RU" sz="2000" kern="1200" dirty="0" smtClean="0"/>
                        <a:t>Каждый школьник это знает:</a:t>
                      </a:r>
                    </a:p>
                    <a:p>
                      <a:r>
                        <a:rPr lang="ru-RU" sz="2000" kern="1200" dirty="0" smtClean="0"/>
                        <a:t>В беду попасть не мудрено!</a:t>
                      </a:r>
                    </a:p>
                    <a:p>
                      <a:r>
                        <a:rPr lang="ru-RU" sz="2000" kern="1200" dirty="0" smtClean="0"/>
                        <a:t> 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Глупый мальчишка играет в футбол,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Хочется очень забить ему гол.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Гонит по улице мяч со двора…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Разве для улицы это игра?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Здесь не футбольное поле с травой.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Мчатся машины по мостовой: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Красный автобус, такси, грузовик-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Тут под машиной очутишься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вмиг.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Веселых и безопасных каникул!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One\Мои документы\Downloads\будь ост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062562" cy="43808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3929090" cy="5500725"/>
          </a:xfrm>
        </p:spPr>
        <p:txBody>
          <a:bodyPr>
            <a:normAutofit/>
          </a:bodyPr>
          <a:lstStyle/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Знайте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правила движения,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таблицу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умножения!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4" name="Picture 4" descr="C:\Documents and Settings\One\Мои документы\Downloads\п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14356"/>
            <a:ext cx="3929090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проверить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наличие навыков дорожной безопасности и степень усвоения теоретического и практического материала по безопасности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движения.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проведения: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Команды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Светофор” , “Автомобиль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5319" y="324433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”</a:t>
            </a:r>
            <a:endParaRPr lang="ru-RU" dirty="0"/>
          </a:p>
        </p:txBody>
      </p:sp>
      <p:pic>
        <p:nvPicPr>
          <p:cNvPr id="3075" name="Picture 3" descr="C:\Documents and Settings\One\Мои документы\Downloads\светофор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072074"/>
            <a:ext cx="1428750" cy="1066800"/>
          </a:xfrm>
          <a:prstGeom prst="rect">
            <a:avLst/>
          </a:prstGeom>
          <a:noFill/>
        </p:spPr>
      </p:pic>
      <p:pic>
        <p:nvPicPr>
          <p:cNvPr id="3077" name="Picture 5" descr="C:\Documents and Settings\One\Мои документы\Downloads\моби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63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“Азбука дорог”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Documents and Settings\One\Мои документы\Downloads\перехо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1428750" cy="1428750"/>
          </a:xfrm>
          <a:prstGeom prst="rect">
            <a:avLst/>
          </a:prstGeom>
          <a:noFill/>
        </p:spPr>
      </p:pic>
      <p:pic>
        <p:nvPicPr>
          <p:cNvPr id="1027" name="Picture 3" descr="C:\Documents and Settings\One\Мои документы\Downloads\дет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142984"/>
            <a:ext cx="1428750" cy="1257300"/>
          </a:xfrm>
          <a:prstGeom prst="rect">
            <a:avLst/>
          </a:prstGeom>
          <a:noFill/>
        </p:spPr>
      </p:pic>
      <p:pic>
        <p:nvPicPr>
          <p:cNvPr id="1028" name="Picture 4" descr="C:\Documents and Settings\One\Мои документы\Downloads\велосипе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071546"/>
            <a:ext cx="1428750" cy="1428750"/>
          </a:xfrm>
          <a:prstGeom prst="rect">
            <a:avLst/>
          </a:prstGeom>
          <a:noFill/>
        </p:spPr>
      </p:pic>
      <p:pic>
        <p:nvPicPr>
          <p:cNvPr id="1030" name="Picture 6" descr="C:\Documents and Settings\One\Мои документы\Downloads\iск помощ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857496"/>
            <a:ext cx="962025" cy="1428750"/>
          </a:xfrm>
          <a:prstGeom prst="rect">
            <a:avLst/>
          </a:prstGeom>
          <a:noFill/>
        </p:spPr>
      </p:pic>
      <p:pic>
        <p:nvPicPr>
          <p:cNvPr id="1031" name="Picture 7" descr="C:\Documents and Settings\One\Мои документы\Downloads\телефо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000372"/>
            <a:ext cx="952500" cy="1428750"/>
          </a:xfrm>
          <a:prstGeom prst="rect">
            <a:avLst/>
          </a:prstGeom>
          <a:noFill/>
        </p:spPr>
      </p:pic>
      <p:pic>
        <p:nvPicPr>
          <p:cNvPr id="1032" name="Picture 8" descr="C:\Documents and Settings\One\Мои документы\Downloads\опасно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2928934"/>
            <a:ext cx="1428750" cy="1266825"/>
          </a:xfrm>
          <a:prstGeom prst="rect">
            <a:avLst/>
          </a:prstGeom>
          <a:noFill/>
        </p:spPr>
      </p:pic>
      <p:pic>
        <p:nvPicPr>
          <p:cNvPr id="1033" name="Picture 9" descr="C:\Documents and Settings\One\Мои документы\Downloads\стоянка запрещен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Documents and Settings\One\Мои документы\Downloads\моби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290"/>
            <a:ext cx="1428750" cy="14287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9600" dirty="0" smtClean="0"/>
              <a:t>“</a:t>
            </a:r>
            <a:r>
              <a:rPr lang="ru-RU" sz="9600" b="1" dirty="0"/>
              <a:t>Автомобиль</a:t>
            </a:r>
            <a:r>
              <a:rPr lang="ru-RU" sz="9600" dirty="0" smtClean="0"/>
              <a:t>”</a:t>
            </a:r>
            <a:endParaRPr lang="ru-RU" sz="9600" dirty="0"/>
          </a:p>
          <a:p>
            <a:r>
              <a:rPr lang="ru-RU" sz="9600" dirty="0"/>
              <a:t>Почему нельзя перебегать дорогу перед близко идущим транспортом?</a:t>
            </a:r>
          </a:p>
          <a:p>
            <a:r>
              <a:rPr lang="ru-RU" sz="9600" dirty="0"/>
              <a:t>Как надо обходить стоящий автобус, троллейбус?</a:t>
            </a:r>
          </a:p>
          <a:p>
            <a:r>
              <a:rPr lang="ru-RU" sz="9600" dirty="0"/>
              <a:t>С какого возраста разрешается езда на велосипеде по улицам и дорогам?</a:t>
            </a:r>
          </a:p>
          <a:p>
            <a:r>
              <a:rPr lang="ru-RU" sz="9600" dirty="0"/>
              <a:t>Почему опасно играть в мяч на проезжей части?</a:t>
            </a:r>
          </a:p>
          <a:p>
            <a:r>
              <a:rPr lang="ru-RU" sz="9600" dirty="0"/>
              <a:t>Что означает желтый сигнал светофора</a:t>
            </a:r>
            <a:r>
              <a:rPr lang="ru-RU" sz="9600" dirty="0" smtClean="0"/>
              <a:t>?</a:t>
            </a:r>
            <a:endParaRPr lang="ru-RU" sz="9600" dirty="0"/>
          </a:p>
          <a:p>
            <a:pPr>
              <a:buNone/>
            </a:pPr>
            <a:endParaRPr lang="ru-RU" sz="9600" dirty="0"/>
          </a:p>
          <a:p>
            <a:pPr algn="ctr">
              <a:buNone/>
            </a:pPr>
            <a:r>
              <a:rPr lang="ru-RU" sz="9600" b="1" dirty="0" smtClean="0"/>
              <a:t>“</a:t>
            </a:r>
            <a:r>
              <a:rPr lang="ru-RU" sz="9600" b="1" dirty="0"/>
              <a:t>Светофор</a:t>
            </a:r>
            <a:r>
              <a:rPr lang="ru-RU" sz="9600" b="1" dirty="0" smtClean="0"/>
              <a:t>”</a:t>
            </a:r>
            <a:endParaRPr lang="ru-RU" sz="9600" dirty="0"/>
          </a:p>
          <a:p>
            <a:r>
              <a:rPr lang="ru-RU" sz="9600" dirty="0"/>
              <a:t>Как и где лучше переходить улицу?</a:t>
            </a:r>
          </a:p>
          <a:p>
            <a:r>
              <a:rPr lang="ru-RU" sz="9600" dirty="0"/>
              <a:t>Почему нельзя цепляться за грузовые автомобили?</a:t>
            </a:r>
          </a:p>
          <a:p>
            <a:r>
              <a:rPr lang="ru-RU" sz="9600" dirty="0"/>
              <a:t>Где следует ожидать автобус, троллейбус?</a:t>
            </a:r>
          </a:p>
          <a:p>
            <a:r>
              <a:rPr lang="ru-RU" sz="9600" dirty="0"/>
              <a:t>Где должны ходить пешеходы при отсутствии тротуара?</a:t>
            </a:r>
          </a:p>
          <a:p>
            <a:r>
              <a:rPr lang="ru-RU" sz="9600" dirty="0"/>
              <a:t>Что означает красный сигнал светофора? </a:t>
            </a:r>
          </a:p>
          <a:p>
            <a:pPr>
              <a:buNone/>
            </a:pPr>
            <a:r>
              <a:rPr lang="ru-RU" sz="9600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“Знатоки ПДД”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One\Мои документы\Downloads\светоф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4214818"/>
            <a:ext cx="1428750" cy="11620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One\Мои документы\Downloads\светофор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3"/>
            <a:ext cx="4000528" cy="42269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Танцевальная 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Ходить по улице опасно,</a:t>
            </a:r>
          </a:p>
          <a:p>
            <a:pPr>
              <a:buNone/>
            </a:pPr>
            <a:r>
              <a:rPr lang="ru-RU" dirty="0" smtClean="0"/>
              <a:t>Когда </a:t>
            </a:r>
            <a:r>
              <a:rPr lang="ru-RU" dirty="0"/>
              <a:t>у вас вниманья нет, </a:t>
            </a:r>
          </a:p>
          <a:p>
            <a:pPr>
              <a:buNone/>
            </a:pPr>
            <a:r>
              <a:rPr lang="ru-RU" dirty="0"/>
              <a:t>Но есть, друзья, зеленый,</a:t>
            </a:r>
          </a:p>
          <a:p>
            <a:pPr>
              <a:buNone/>
            </a:pPr>
            <a:r>
              <a:rPr lang="ru-RU" dirty="0"/>
              <a:t>Красный и очень </a:t>
            </a:r>
            <a:r>
              <a:rPr lang="ru-RU" dirty="0" smtClean="0"/>
              <a:t>нужный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желтый свет!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Собери знак”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One\Мои документы\Downloads\проход запреще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3786214" cy="3700176"/>
          </a:xfrm>
          <a:prstGeom prst="rect">
            <a:avLst/>
          </a:prstGeom>
          <a:noFill/>
        </p:spPr>
      </p:pic>
      <p:pic>
        <p:nvPicPr>
          <p:cNvPr id="4099" name="Picture 3" descr="C:\Documents and Settings\One\Мои документы\Downloads\запрещен велоси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«Ситуативные задачи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Задача 1.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Мы </a:t>
            </a:r>
            <a:r>
              <a:rPr lang="ru-RU" dirty="0"/>
              <a:t>с дедушкой подошли к проезжей части дороги.</a:t>
            </a:r>
          </a:p>
          <a:p>
            <a:pPr>
              <a:buNone/>
            </a:pPr>
            <a:r>
              <a:rPr lang="ru-RU" dirty="0"/>
              <a:t>-Дедушка, идем быстрее. Машины еще далеко, и мы успеем перейти дорогу.</a:t>
            </a:r>
          </a:p>
          <a:p>
            <a:pPr>
              <a:buNone/>
            </a:pPr>
            <a:r>
              <a:rPr lang="ru-RU" dirty="0"/>
              <a:t>-Не торопись, внучек,  надо кое-что учесть, -ответил дедушка.</a:t>
            </a:r>
          </a:p>
          <a:p>
            <a:pPr>
              <a:buNone/>
            </a:pPr>
            <a:r>
              <a:rPr lang="ru-RU" dirty="0"/>
              <a:t>-Да что там учитывать!- настаивал я.</a:t>
            </a:r>
          </a:p>
          <a:p>
            <a:pPr>
              <a:buNone/>
            </a:pPr>
            <a:r>
              <a:rPr lang="ru-RU" dirty="0"/>
              <a:t>-А ты подумай, что нужно учитывать?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Задача 2.</a:t>
            </a:r>
            <a:endParaRPr lang="ru-RU" dirty="0"/>
          </a:p>
          <a:p>
            <a:pPr>
              <a:buNone/>
            </a:pPr>
            <a:r>
              <a:rPr lang="ru-RU" dirty="0"/>
              <a:t>-Юра, почему ты плохо ведешь себя на улице? Бежишь куда попало, не смотришь по </a:t>
            </a:r>
            <a:r>
              <a:rPr lang="ru-RU" dirty="0" err="1"/>
              <a:t>сторонам,-возмущается</a:t>
            </a:r>
            <a:r>
              <a:rPr lang="ru-RU" dirty="0"/>
              <a:t> бабушка.</a:t>
            </a:r>
          </a:p>
          <a:p>
            <a:pPr>
              <a:buNone/>
            </a:pPr>
            <a:r>
              <a:rPr lang="ru-RU" dirty="0"/>
              <a:t>-Ты же сама всегда говоришь: «Внучек, быстро сбегай в магазин, чтобы одна нога была там, а другая –здесь». Вот я и бегаю.</a:t>
            </a:r>
          </a:p>
          <a:p>
            <a:pPr>
              <a:buNone/>
            </a:pPr>
            <a:r>
              <a:rPr lang="ru-RU" dirty="0"/>
              <a:t>Кто прав в данном </a:t>
            </a:r>
            <a:r>
              <a:rPr lang="ru-RU" dirty="0" err="1"/>
              <a:t>случае-бабушка</a:t>
            </a:r>
            <a:r>
              <a:rPr lang="ru-RU" dirty="0"/>
              <a:t> или Юра?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438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Конкурс знатоков безопасного движения </vt:lpstr>
      <vt:lpstr>Знайте  правила движения,  как таблицу  умножения!</vt:lpstr>
      <vt:lpstr> Цель :</vt:lpstr>
      <vt:lpstr>“Азбука дорог” </vt:lpstr>
      <vt:lpstr>“Знатоки ПДД” </vt:lpstr>
      <vt:lpstr>Танцевальная  разминка</vt:lpstr>
      <vt:lpstr>“Собери знак” </vt:lpstr>
      <vt:lpstr>«Ситуативные задачи»</vt:lpstr>
      <vt:lpstr>Презентация PowerPoint</vt:lpstr>
      <vt:lpstr>“Скорая помощь” </vt:lpstr>
      <vt:lpstr>“Художественное” </vt:lpstr>
      <vt:lpstr> Молодцы! Веселых и безопасных каникул!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знатоков безопасного движения. </dc:title>
  <dc:creator>One</dc:creator>
  <cp:lastModifiedBy>Nerdshack</cp:lastModifiedBy>
  <cp:revision>19</cp:revision>
  <dcterms:created xsi:type="dcterms:W3CDTF">2012-04-22T18:54:08Z</dcterms:created>
  <dcterms:modified xsi:type="dcterms:W3CDTF">2013-11-17T10:53:20Z</dcterms:modified>
</cp:coreProperties>
</file>