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4" r:id="rId3"/>
    <p:sldId id="265" r:id="rId4"/>
    <p:sldId id="261" r:id="rId5"/>
    <p:sldId id="266" r:id="rId6"/>
    <p:sldId id="274" r:id="rId7"/>
    <p:sldId id="275" r:id="rId8"/>
    <p:sldId id="271" r:id="rId9"/>
    <p:sldId id="272" r:id="rId10"/>
    <p:sldId id="269" r:id="rId11"/>
    <p:sldId id="270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BE7831-63C7-46AF-A3F2-43F362368A6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AF367A-A0F4-4488-9C69-8DBEABA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E7831-63C7-46AF-A3F2-43F362368A6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F367A-A0F4-4488-9C69-8DBEABA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E7831-63C7-46AF-A3F2-43F362368A6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F367A-A0F4-4488-9C69-8DBEABA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E7831-63C7-46AF-A3F2-43F362368A6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F367A-A0F4-4488-9C69-8DBEABA29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E7831-63C7-46AF-A3F2-43F362368A6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F367A-A0F4-4488-9C69-8DBEABA29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E7831-63C7-46AF-A3F2-43F362368A6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F367A-A0F4-4488-9C69-8DBEABA29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E7831-63C7-46AF-A3F2-43F362368A6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F367A-A0F4-4488-9C69-8DBEABA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E7831-63C7-46AF-A3F2-43F362368A6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F367A-A0F4-4488-9C69-8DBEABA29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E7831-63C7-46AF-A3F2-43F362368A6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F367A-A0F4-4488-9C69-8DBEABA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BE7831-63C7-46AF-A3F2-43F362368A6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F367A-A0F4-4488-9C69-8DBEABA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BE7831-63C7-46AF-A3F2-43F362368A6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AF367A-A0F4-4488-9C69-8DBEABA29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BE7831-63C7-46AF-A3F2-43F362368A6C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AF367A-A0F4-4488-9C69-8DBEABA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350046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МЕТОДИКА НИКИТИНЫХ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86256"/>
            <a:ext cx="7772400" cy="121444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Воспитатель ГБДОУ №34 Приморского р-на СПб</a:t>
            </a:r>
          </a:p>
          <a:p>
            <a:r>
              <a:rPr lang="ru-RU" sz="1800" dirty="0" smtClean="0"/>
              <a:t>Богданова С.Г.</a:t>
            </a:r>
          </a:p>
          <a:p>
            <a:r>
              <a:rPr lang="en-US" sz="1800" dirty="0" smtClean="0"/>
              <a:t>http://nikitiny.ru/sait_semyi_nikitinyh_nikitinyru</a:t>
            </a:r>
            <a:endParaRPr lang="ru-RU" sz="1800" dirty="0"/>
          </a:p>
        </p:txBody>
      </p:sp>
      <p:pic>
        <p:nvPicPr>
          <p:cNvPr id="6" name="Рисунок 5" descr="http://nikitiny.ru/sites/default/files/mainfot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07249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основу умственного развития наших детей положены все те же наши "три кита": богатая для разнообразной деятельности обстановка, большая свобода и самостоятельность детей в занятиях и играх и наша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искренняя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заинтересованность во всех их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делах..» 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Никитиных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Необратимое</a:t>
            </a:r>
          </a:p>
          <a:p>
            <a:pPr>
              <a:lnSpc>
                <a:spcPct val="200000"/>
              </a:lnSpc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Угасание </a:t>
            </a:r>
          </a:p>
          <a:p>
            <a:pPr>
              <a:lnSpc>
                <a:spcPct val="200000"/>
              </a:lnSpc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Возможностей </a:t>
            </a:r>
          </a:p>
          <a:p>
            <a:pPr>
              <a:lnSpc>
                <a:spcPct val="200000"/>
              </a:lnSpc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Эффективного </a:t>
            </a:r>
          </a:p>
          <a:p>
            <a:pPr>
              <a:lnSpc>
                <a:spcPct val="200000"/>
              </a:lnSpc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</a:p>
          <a:p>
            <a:pPr>
              <a:lnSpc>
                <a:spcPct val="200000"/>
              </a:lnSpc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Способностей 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 У В Э Р С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078621"/>
          </a:xfrm>
        </p:spPr>
        <p:txBody>
          <a:bodyPr>
            <a:normAutofit fontScale="92500" lnSpcReduction="20000"/>
          </a:bodyPr>
          <a:lstStyle/>
          <a:p>
            <a:pPr lvl="6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Плюсы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только затрагивает развитие ребенка, но и дает дельные советы родителям по общению с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малышом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Никитиных очень быстро развивают логику малыша, аналитические способности, пространственное мышление,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интеллект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493574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Минусы</a:t>
            </a:r>
          </a:p>
          <a:p>
            <a:pPr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делает упор на физическом 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интеллектуальном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аспекте развития и уделяет очень мало внимания эмоциональной составляющей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плюсы и минусы методики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58418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НИКИТИНЫХ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57892"/>
            <a:ext cx="4040188" cy="31430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786454"/>
            <a:ext cx="4041775" cy="385746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857232"/>
            <a:ext cx="4900618" cy="507209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Б.П.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Никитин родился в 1916 году на Северном Кавказе в семье кубанского казака. В 1941 году окончил Военно-воздушную академию им. Н.Е. Жуковского, служил в истребительной авиации. В 1949 году вышел в отставку и начал научную и педагогическую работу в НИО Министерства трудовых резервов, затем – в Институте теории и истории педагогики, НИИ психологии и Институте трудового обучения и профориентации АПН. В 1958 году организовал группу педагогов, чтобы повторить опыт Макаренко. В том же году встретил свою будущую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жену.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7" name="Содержимое 6" descr="http://insait.in.ua/wp-content/uploads/%D0%BD%D0%B8%D0%BA%D0%B8%D1%82.jpeg"/>
          <p:cNvPicPr>
            <a:picLocks noGrp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5643570" y="1643050"/>
            <a:ext cx="288607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58418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НИКИТИНЫХ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786454"/>
            <a:ext cx="4040188" cy="385746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715016"/>
            <a:ext cx="4041775" cy="457184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28670"/>
            <a:ext cx="4757742" cy="445738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Е.А.Никитина родилась в 1930 году, в 1954 году – Московский областной педагогический институт. Два года работала учительницей в селе Воеводское Алтайского края. С 1956-го по 1960 г. работала в московской железнодорожной школе № 40. С 1960-го по 1980 г. – библиотекарем и заведующей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Болшевской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библиотекой.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Рисунок 7" descr="http://www.zernyshko.org.ua/images/nikitini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143116"/>
            <a:ext cx="271464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легкая одежда и спортивная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обстановка в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доме</a:t>
            </a:r>
          </a:p>
          <a:p>
            <a:pPr>
              <a:lnSpc>
                <a:spcPct val="200000"/>
              </a:lnSpc>
              <a:buNone/>
            </a:pPr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свобода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творчества детей в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занятиях</a:t>
            </a:r>
          </a:p>
          <a:p>
            <a:pPr>
              <a:lnSpc>
                <a:spcPct val="200000"/>
              </a:lnSpc>
              <a:buNone/>
            </a:pPr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родительское неравнодушие к тому, что и как у малышей получается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и приспособления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лесенки-"</a:t>
            </a:r>
            <a:r>
              <a:rPr lang="ru-RU" sz="2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встаньки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Скрипалева</a:t>
            </a:r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свободное передвижение по квартире ребенка-"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ползунка»</a:t>
            </a:r>
          </a:p>
          <a:p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во "взрослые игрушки" – кастрюли, кружки, ложки, пластилин, карандаши и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бумаги</a:t>
            </a:r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приспособления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026.radikal.ru/0803/c4/29425c0906e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857232"/>
            <a:ext cx="22860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свобода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познания мира, снятие "традиционных" запретов.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Забыть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выражения: "Не трогай!", "Не лезь!" и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т.п. Ребенок познает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 и, познавая его, самостоятельно развивается, занимает активную жизненную позицию.</a:t>
            </a:r>
          </a:p>
          <a:p>
            <a:pPr algn="just"/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развивающие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игры. Их может быть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и приспособления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раннее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с буквами и цифрами (начиная с 2–3-летнего возраста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раннее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детей с инструментами и материалами, т.е. с ручным трудом. Важно детей рано познакомить с ножницами, шилом и </a:t>
            </a:r>
            <a:r>
              <a:rPr lang="ru-RU" sz="2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т.д</a:t>
            </a:r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и приспособления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65562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Развивающие игры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572140"/>
            <a:ext cx="4040188" cy="60006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Игра «Сложи узор»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572140"/>
            <a:ext cx="4041775" cy="60006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Игра «</a:t>
            </a:r>
            <a:r>
              <a:rPr lang="ru-RU" b="1" dirty="0" err="1" smtClean="0"/>
              <a:t>Уникуб</a:t>
            </a:r>
            <a:r>
              <a:rPr lang="ru-RU" b="1" dirty="0" smtClean="0"/>
              <a:t>»</a:t>
            </a:r>
            <a:endParaRPr lang="ru-RU" b="1" dirty="0"/>
          </a:p>
        </p:txBody>
      </p:sp>
      <p:pic>
        <p:nvPicPr>
          <p:cNvPr id="7" name="Содержимое 3" descr="Сложи узор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278608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rgbClr val="7E7E7E"/>
                </a:solidFill>
                <a:effectLst/>
                <a:latin typeface="Arial" pitchFamily="34" charset="0"/>
                <a:cs typeface="Arial" pitchFamily="34" charset="0"/>
              </a:rPr>
              <a:t>Игра - Уникуб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Унику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850634"/>
            <a:ext cx="3214710" cy="2911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2705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Развивающие игры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Игра «Дроби»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Игра «Кубики для всех»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Кубики для всех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143116"/>
            <a:ext cx="314327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Дроб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928802"/>
            <a:ext cx="342902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446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МЕТОДИКА НИКИТИНЫХ</vt:lpstr>
      <vt:lpstr>МЕТОДИКА НИКИТИНЫХ</vt:lpstr>
      <vt:lpstr>МЕТОДИКА НИКИТИНЫХ</vt:lpstr>
      <vt:lpstr>Принципы и приспособления</vt:lpstr>
      <vt:lpstr>Принципы и приспособления</vt:lpstr>
      <vt:lpstr>Принципы и приспособления</vt:lpstr>
      <vt:lpstr>Принципы и приспособления</vt:lpstr>
      <vt:lpstr>Развивающие игры</vt:lpstr>
      <vt:lpstr>Развивающие игры</vt:lpstr>
      <vt:lpstr>Методика Никитиных</vt:lpstr>
      <vt:lpstr>Н У В Э Р С</vt:lpstr>
      <vt:lpstr>плюсы и минусы методики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2012-06-14T11:34:22Z</dcterms:created>
  <dcterms:modified xsi:type="dcterms:W3CDTF">2012-06-14T22:11:26Z</dcterms:modified>
</cp:coreProperties>
</file>