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Третий возраст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mtClean="0"/>
              <a:t>Семенова Нина Ивановна, воспитатель ДБОУ № 12 В.О. Спб.</a:t>
            </a:r>
          </a:p>
          <a:p>
            <a:r>
              <a:rPr lang="ru-RU" smtClean="0"/>
              <a:t>Семенова Аня, ученица 2 «А» класса ГБОУ СОШ № 17 В.О. СПб.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9340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Чтобы сохранить мир в семье необходимы любовь, нежность, терпение, уважение, </a:t>
            </a:r>
            <a:br>
              <a:rPr lang="ru-RU" sz="2400" dirty="0" smtClean="0"/>
            </a:br>
            <a:r>
              <a:rPr lang="ru-RU" sz="2400" dirty="0" smtClean="0"/>
              <a:t>понимание... Ну, и два компьютера, разумеется.</a:t>
            </a:r>
            <a:endParaRPr lang="ru-RU" sz="2400" dirty="0"/>
          </a:p>
        </p:txBody>
      </p:sp>
      <p:pic>
        <p:nvPicPr>
          <p:cNvPr id="3074" name="Picture 2" descr="C:\Users\я\Pictures\2012-10-14 курсы\курсы 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857364"/>
            <a:ext cx="742955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dirty="0" smtClean="0"/>
              <a:t>Я помню чудное мгновенье, </a:t>
            </a:r>
          </a:p>
          <a:p>
            <a:r>
              <a:rPr lang="ru-RU" dirty="0" smtClean="0"/>
              <a:t> Мне подключили Интернет, </a:t>
            </a:r>
          </a:p>
          <a:p>
            <a:r>
              <a:rPr lang="ru-RU" dirty="0" smtClean="0"/>
              <a:t> Как неземное наслажденье, </a:t>
            </a:r>
          </a:p>
          <a:p>
            <a:r>
              <a:rPr lang="ru-RU" dirty="0" smtClean="0"/>
              <a:t> Как знаний негасимый свет!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77947484_74927550_4152860_3650458_f5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571480"/>
            <a:ext cx="2544071" cy="2071702"/>
          </a:xfrm>
          <a:prstGeom prst="wedgeRoundRectCallout">
            <a:avLst/>
          </a:prstGeom>
          <a:noFill/>
        </p:spPr>
      </p:pic>
      <p:pic>
        <p:nvPicPr>
          <p:cNvPr id="1027" name="Picture 3" descr="C:\Users\я\Pictures\2012-10-14 курсы\курсы 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928934"/>
            <a:ext cx="6000792" cy="364333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я\Pictures\2012-10-14 курсы\курсы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214686"/>
            <a:ext cx="4500593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я\Pictures\2012-10-14 курсы\курсы 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76231">
            <a:off x="-25674772" y="3265463"/>
            <a:ext cx="14259607" cy="1773141"/>
          </a:xfrm>
          <a:prstGeom prst="mathPlus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я\Desktop\курсы 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57166"/>
            <a:ext cx="4929222" cy="2931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я\Desktop\0030-061-httpvide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00042"/>
            <a:ext cx="2710746" cy="2303949"/>
          </a:xfrm>
          <a:prstGeom prst="rect">
            <a:avLst/>
          </a:prstGeom>
          <a:noFill/>
        </p:spPr>
      </p:pic>
      <p:pic>
        <p:nvPicPr>
          <p:cNvPr id="1027" name="Picture 3" descr="C:\Users\я\Desktop\grntyakalayc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429000"/>
            <a:ext cx="3714723" cy="2786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все больше внимания уделяется развитию творческих способностей, «</a:t>
            </a:r>
            <a:r>
              <a:rPr lang="ru-RU" dirty="0" err="1" smtClean="0"/>
              <a:t>креативности</a:t>
            </a:r>
            <a:r>
              <a:rPr lang="ru-RU" dirty="0" smtClean="0"/>
              <a:t>» ребенка и взрослых. Эрих </a:t>
            </a:r>
            <a:r>
              <a:rPr lang="ru-RU" dirty="0" err="1" smtClean="0"/>
              <a:t>Фромм</a:t>
            </a:r>
            <a:r>
              <a:rPr lang="ru-RU" dirty="0" smtClean="0"/>
              <a:t> сформулировал понятие </a:t>
            </a:r>
            <a:r>
              <a:rPr lang="ru-RU" dirty="0" err="1" smtClean="0"/>
              <a:t>креативности</a:t>
            </a:r>
            <a:r>
              <a:rPr lang="ru-RU" dirty="0" smtClean="0"/>
              <a:t>  как «способность ребенка, взрослого удивляться и познавать, умение находить решение в нестандартных ситуациях, нацеленность на открытие нового и способность к глубокому осознанию своего опыта».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я\Desktop\курсы 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4786346" cy="3382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я\Pictures\2012-10-14 курсы\курсы 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00372"/>
            <a:ext cx="4429156" cy="3320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я\Desktop\plush_p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290"/>
            <a:ext cx="3000364" cy="2717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Бабушка, которая на протяжении пяти лет играла в компьютерные игры, неплохо сохранилась.</a:t>
            </a:r>
            <a:endParaRPr lang="ru-RU" sz="2000" dirty="0"/>
          </a:p>
        </p:txBody>
      </p:sp>
      <p:pic>
        <p:nvPicPr>
          <p:cNvPr id="6" name="Picture 2" descr="C:\Users\я\Pictures\2012-10-14 курсы\курсы 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87782"/>
            <a:ext cx="6000792" cy="459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 технологии зависят объём и качество всего (...)</a:t>
            </a:r>
            <a:br>
              <a:rPr lang="ru-RU" sz="2000" dirty="0" smtClean="0"/>
            </a:br>
            <a:r>
              <a:rPr lang="ru-RU" sz="2000" dirty="0" smtClean="0"/>
              <a:t> Георгий Александров</a:t>
            </a:r>
            <a:endParaRPr lang="ru-RU" sz="2000" dirty="0"/>
          </a:p>
        </p:txBody>
      </p:sp>
      <p:pic>
        <p:nvPicPr>
          <p:cNvPr id="4098" name="Picture 2" descr="C:\Users\я\Pictures\2012-10-14 курсы\курсы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316"/>
          <a:stretch>
            <a:fillRect/>
          </a:stretch>
        </p:blipFill>
        <p:spPr bwMode="auto">
          <a:xfrm>
            <a:off x="1214414" y="857232"/>
            <a:ext cx="7303588" cy="4909350"/>
          </a:xfrm>
          <a:prstGeom prst="horizontalScroll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Сбываются самые смелые наши мечты, пришло время на несмелые. </a:t>
            </a: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 algn="r"/>
            <a:r>
              <a:rPr lang="ru-RU" dirty="0" smtClean="0"/>
              <a:t>(</a:t>
            </a:r>
            <a:r>
              <a:rPr lang="ru-RU" dirty="0" smtClean="0"/>
              <a:t>Станислав Ежи </a:t>
            </a:r>
            <a:r>
              <a:rPr lang="ru-RU" dirty="0" err="1" smtClean="0"/>
              <a:t>Лец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155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Третий возраст</vt:lpstr>
      <vt:lpstr>Чтобы сохранить мир в семье необходимы любовь, нежность, терпение, уважение,  понимание... Ну, и два компьютера, разумеется.</vt:lpstr>
      <vt:lpstr>Слайд 3</vt:lpstr>
      <vt:lpstr>Слайд 4</vt:lpstr>
      <vt:lpstr>Слайд 5</vt:lpstr>
      <vt:lpstr>Слайд 6</vt:lpstr>
      <vt:lpstr>Бабушка, которая на протяжении пяти лет играла в компьютерные игры, неплохо сохранилась.</vt:lpstr>
      <vt:lpstr>От технологии зависят объём и качество всего (...)  Георгий Александров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4</cp:revision>
  <dcterms:created xsi:type="dcterms:W3CDTF">2012-10-14T12:49:22Z</dcterms:created>
  <dcterms:modified xsi:type="dcterms:W3CDTF">2012-10-14T14:37:55Z</dcterms:modified>
</cp:coreProperties>
</file>