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58" r:id="rId3"/>
    <p:sldId id="260" r:id="rId4"/>
    <p:sldId id="262" r:id="rId5"/>
    <p:sldId id="263" r:id="rId6"/>
    <p:sldId id="264" r:id="rId7"/>
    <p:sldId id="280" r:id="rId8"/>
    <p:sldId id="266" r:id="rId9"/>
    <p:sldId id="277" r:id="rId10"/>
    <p:sldId id="269" r:id="rId11"/>
    <p:sldId id="273" r:id="rId12"/>
    <p:sldId id="281" r:id="rId13"/>
    <p:sldId id="282" r:id="rId14"/>
    <p:sldId id="285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1E9"/>
    <a:srgbClr val="306A3A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6A1CCA-FD0D-4899-8EEC-B8569113037A}" type="datetimeFigureOut">
              <a:rPr lang="ru-RU" smtClean="0"/>
              <a:t>05.02.2012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969DF89-C346-4DC1-9FAB-B251C6F693E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hyperlink" Target="http://www.koreiz.ru/watercolor/thumbs/2003110903.jpg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77139"/>
            <a:ext cx="3673996" cy="27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96" y="1340767"/>
            <a:ext cx="2019189" cy="1321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20" y="33250"/>
            <a:ext cx="332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Дятел 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476098"/>
            <a:ext cx="283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DDD9C3"/>
                </a:solidFill>
              </a:rPr>
              <a:t> </a:t>
            </a:r>
            <a:endParaRPr lang="ru-RU" sz="4800" b="1" dirty="0">
              <a:solidFill>
                <a:srgbClr val="DDD9C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154" y="1412775"/>
            <a:ext cx="2012747" cy="132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8959" y="33250"/>
            <a:ext cx="2084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DDD9C3"/>
                </a:solidFill>
              </a:rPr>
              <a:t>Клест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235" y="1412775"/>
            <a:ext cx="1698235" cy="126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3572" y="74281"/>
            <a:ext cx="2666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DDD9C3"/>
                </a:solidFill>
              </a:rPr>
              <a:t>Снегирь</a:t>
            </a:r>
            <a:endParaRPr lang="ru-RU" dirty="0">
              <a:solidFill>
                <a:srgbClr val="DDD9C3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71" y="3891596"/>
            <a:ext cx="1802082" cy="132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2740855"/>
            <a:ext cx="2828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DDD9C3"/>
                </a:solidFill>
              </a:rPr>
              <a:t>Синичка</a:t>
            </a:r>
            <a:endParaRPr lang="ru-RU" dirty="0">
              <a:solidFill>
                <a:srgbClr val="DDD9C3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206" y="3717032"/>
            <a:ext cx="2095029" cy="219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944" y="3068960"/>
            <a:ext cx="32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физминутка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8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Чибис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987" y="1755583"/>
            <a:ext cx="1593193" cy="197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55110"/>
            <a:ext cx="1580804" cy="199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098" y="1755583"/>
            <a:ext cx="1596051" cy="199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329" y="1755110"/>
            <a:ext cx="1596051" cy="195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Image2" descr="Описание: Ласточка городска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774" y="1717757"/>
            <a:ext cx="1525950" cy="19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Найди зимующих птиц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870" y="4023861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67705" y="4041478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03079" y="4016333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92539" y="4004959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91310" y="3938415"/>
            <a:ext cx="792088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barbariki.ru/images/feeder/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46" y="5229200"/>
            <a:ext cx="1570837" cy="1206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barbariki.ru/images/feeder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983" y="5229198"/>
            <a:ext cx="1763662" cy="1271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barbariki.ru/images/feeder/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816" y="5479196"/>
            <a:ext cx="1414463" cy="101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barbariki.ru/images/feeder/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279" y="5013176"/>
            <a:ext cx="1390278" cy="1390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1645" y="5013176"/>
            <a:ext cx="1491171" cy="330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5843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1748338"/>
            <a:ext cx="15303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768" y="1748338"/>
            <a:ext cx="15906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5239" y="1761038"/>
            <a:ext cx="15970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547" y="1772151"/>
            <a:ext cx="15970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441" y="3694708"/>
            <a:ext cx="10429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611" y="3694707"/>
            <a:ext cx="10429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565" y="3694706"/>
            <a:ext cx="10429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082" y="4029668"/>
            <a:ext cx="8175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969" y="3861048"/>
            <a:ext cx="8175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116632"/>
            <a:ext cx="8269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DDD9C3"/>
                </a:solidFill>
              </a:rPr>
              <a:t>Найди зимующих птиц</a:t>
            </a:r>
          </a:p>
        </p:txBody>
      </p:sp>
    </p:spTree>
    <p:extLst>
      <p:ext uri="{BB962C8B-B14F-4D97-AF65-F5344CB8AC3E}">
        <p14:creationId xmlns:p14="http://schemas.microsoft.com/office/powerpoint/2010/main" val="41980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Кто хочет стать отличником?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5437" y="111255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252933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Что животным </a:t>
            </a:r>
            <a:r>
              <a:rPr lang="ru-RU" sz="1600" dirty="0"/>
              <a:t>страшнее зимой?</a:t>
            </a:r>
          </a:p>
          <a:p>
            <a:r>
              <a:rPr lang="ru-RU" sz="1600" dirty="0" smtClean="0"/>
              <a:t>            	1) </a:t>
            </a:r>
            <a:r>
              <a:rPr lang="ru-RU" sz="1600" dirty="0"/>
              <a:t>холод </a:t>
            </a:r>
            <a:endParaRPr lang="ru-RU" sz="1600" dirty="0" smtClean="0"/>
          </a:p>
          <a:p>
            <a:r>
              <a:rPr lang="ru-RU" sz="1600" dirty="0" smtClean="0"/>
              <a:t>	2)голод</a:t>
            </a:r>
          </a:p>
          <a:p>
            <a:r>
              <a:rPr lang="ru-RU" sz="1600" dirty="0" smtClean="0"/>
              <a:t>2. Зимой </a:t>
            </a:r>
            <a:r>
              <a:rPr lang="ru-RU" sz="1600" dirty="0"/>
              <a:t>температура:</a:t>
            </a:r>
          </a:p>
          <a:p>
            <a:r>
              <a:rPr lang="ru-RU" sz="1600" dirty="0" smtClean="0"/>
              <a:t>	1)Ниже </a:t>
            </a:r>
            <a:r>
              <a:rPr lang="ru-RU" sz="1600" dirty="0"/>
              <a:t>нуля</a:t>
            </a:r>
          </a:p>
          <a:p>
            <a:r>
              <a:rPr lang="ru-RU" sz="1600" dirty="0" smtClean="0"/>
              <a:t>	2)Выше нуля</a:t>
            </a:r>
          </a:p>
          <a:p>
            <a:r>
              <a:rPr lang="ru-RU" sz="1600" dirty="0" smtClean="0"/>
              <a:t>3. Чем </a:t>
            </a:r>
            <a:r>
              <a:rPr lang="ru-RU" sz="1600" dirty="0"/>
              <a:t>питаются зимующие птицы в лесу?</a:t>
            </a:r>
          </a:p>
          <a:p>
            <a:r>
              <a:rPr lang="ru-RU" sz="1600" dirty="0" smtClean="0"/>
              <a:t>	1)Комарами</a:t>
            </a:r>
            <a:endParaRPr lang="ru-RU" sz="1600" dirty="0"/>
          </a:p>
          <a:p>
            <a:r>
              <a:rPr lang="ru-RU" sz="1600" dirty="0" smtClean="0"/>
              <a:t>	2)Мухами</a:t>
            </a:r>
            <a:endParaRPr lang="ru-RU" sz="1600" dirty="0"/>
          </a:p>
          <a:p>
            <a:r>
              <a:rPr lang="ru-RU" sz="1600" dirty="0" smtClean="0"/>
              <a:t>	3)Почками </a:t>
            </a:r>
            <a:r>
              <a:rPr lang="ru-RU" sz="1600" dirty="0"/>
              <a:t>деревьев и ягодами </a:t>
            </a:r>
            <a:r>
              <a:rPr lang="ru-RU" sz="1600" dirty="0" smtClean="0"/>
              <a:t>растений</a:t>
            </a:r>
          </a:p>
          <a:p>
            <a:r>
              <a:rPr lang="ru-RU" sz="1600" dirty="0" smtClean="0"/>
              <a:t>4. Какую </a:t>
            </a:r>
            <a:r>
              <a:rPr lang="ru-RU" sz="1600" dirty="0"/>
              <a:t>птицу ты не сможешь увидеть зимой у своей кормушки?</a:t>
            </a:r>
          </a:p>
          <a:p>
            <a:r>
              <a:rPr lang="ru-RU" sz="1600" dirty="0" smtClean="0"/>
              <a:t>	1)Снегирь</a:t>
            </a:r>
            <a:endParaRPr lang="ru-RU" sz="1600" dirty="0"/>
          </a:p>
          <a:p>
            <a:r>
              <a:rPr lang="ru-RU" sz="1600" dirty="0" smtClean="0"/>
              <a:t>	2)Ласточка</a:t>
            </a:r>
            <a:endParaRPr lang="ru-RU" sz="1600" dirty="0"/>
          </a:p>
          <a:p>
            <a:r>
              <a:rPr lang="ru-RU" sz="1600" dirty="0" smtClean="0"/>
              <a:t>	3)Синичка </a:t>
            </a:r>
            <a:endParaRPr lang="ru-RU" sz="1600" dirty="0"/>
          </a:p>
          <a:p>
            <a:r>
              <a:rPr lang="ru-RU" sz="1600" dirty="0" smtClean="0"/>
              <a:t>5. Узнай </a:t>
            </a:r>
            <a:r>
              <a:rPr lang="ru-RU" sz="1600" dirty="0"/>
              <a:t>птицу по описанию</a:t>
            </a:r>
          </a:p>
          <a:p>
            <a:r>
              <a:rPr lang="ru-RU" sz="1600" dirty="0"/>
              <a:t>Клюв крестообразной формы, использует клюв для лазания. Живет в хвойных и смешанных лесах. Это дневная, шумная и подвижная птица. Она питается семенами шишек, хвойными тлями, семенами подсолнуха, боярышником, рябиной.</a:t>
            </a:r>
          </a:p>
          <a:p>
            <a:r>
              <a:rPr lang="ru-RU" sz="1600" dirty="0" smtClean="0"/>
              <a:t>	1)Клест</a:t>
            </a:r>
            <a:endParaRPr lang="ru-RU" sz="1600" dirty="0"/>
          </a:p>
          <a:p>
            <a:r>
              <a:rPr lang="ru-RU" sz="1600" dirty="0" smtClean="0"/>
              <a:t>	2)Дятел</a:t>
            </a:r>
            <a:endParaRPr lang="ru-RU" sz="1600" dirty="0"/>
          </a:p>
          <a:p>
            <a:r>
              <a:rPr lang="ru-RU" sz="1600" dirty="0" smtClean="0"/>
              <a:t>	3)Снегирь</a:t>
            </a:r>
            <a:endParaRPr lang="ru-RU" sz="1600" dirty="0"/>
          </a:p>
          <a:p>
            <a:r>
              <a:rPr lang="ru-RU" sz="1600" dirty="0" smtClean="0"/>
              <a:t>	4)Синичка 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1622264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44859" y="1848306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3068960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79182" y="3284984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3501008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2348880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79182" y="2564904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82818" y="4303223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82818" y="4076731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72800" y="4524149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59552" y="6451702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59552" y="6237312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45417" y="5949280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345417" y="5733256"/>
            <a:ext cx="162018" cy="1472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7667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DDD9C3"/>
                </a:solidFill>
              </a:rPr>
              <a:t>Кто хочет стать отличником?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419" y="1193044"/>
            <a:ext cx="32065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1 вопрос – 2 </a:t>
            </a:r>
          </a:p>
          <a:p>
            <a:pPr algn="ctr"/>
            <a:r>
              <a:rPr lang="ru-RU" sz="4000" dirty="0" smtClean="0"/>
              <a:t>2 вопрос – 1</a:t>
            </a:r>
          </a:p>
          <a:p>
            <a:pPr algn="ctr"/>
            <a:r>
              <a:rPr lang="ru-RU" sz="4000" dirty="0" smtClean="0"/>
              <a:t>3 вопрос – 3</a:t>
            </a:r>
          </a:p>
          <a:p>
            <a:pPr algn="ctr"/>
            <a:r>
              <a:rPr lang="ru-RU" sz="4000" dirty="0" smtClean="0"/>
              <a:t>4 вопрос – 2 </a:t>
            </a:r>
          </a:p>
          <a:p>
            <a:pPr algn="ctr"/>
            <a:r>
              <a:rPr lang="ru-RU" sz="4000" dirty="0" smtClean="0"/>
              <a:t>5 вопрос – 1  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22108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DDD9C3"/>
                </a:solidFill>
              </a:rPr>
              <a:t>Я работал очень хорошо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653136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DDD9C3"/>
                </a:solidFill>
              </a:rPr>
              <a:t>    Я </a:t>
            </a:r>
            <a:r>
              <a:rPr lang="ru-RU" sz="3200" dirty="0">
                <a:solidFill>
                  <a:srgbClr val="DDD9C3"/>
                </a:solidFill>
              </a:rPr>
              <a:t>работал хорошо, но мог  работать лучше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1029" y="5221891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DDD9C3"/>
                </a:solidFill>
              </a:rPr>
              <a:t>Мне нужна помощь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8618" y="3901478"/>
            <a:ext cx="364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srgbClr val="DDD9C3"/>
                </a:solidFill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735" y="4363144"/>
            <a:ext cx="836353" cy="106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82" y="5514278"/>
            <a:ext cx="4016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6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386" y="873496"/>
            <a:ext cx="7056784" cy="554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                                               </a:t>
            </a:r>
            <a:r>
              <a:rPr lang="ru-RU" sz="2200" b="1" i="1" dirty="0" smtClean="0">
                <a:latin typeface="Times New Roman"/>
                <a:ea typeface="Times New Roman"/>
                <a:cs typeface="Times New Roman"/>
              </a:rPr>
              <a:t>Покормите 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птиц   зимой!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 Пусть  со  всех  концов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                                      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К  вам  слетятся, как  домой,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Стайки  на  крыльцо.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                                 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/>
                <a:ea typeface="Times New Roman"/>
                <a:cs typeface="Times New Roman"/>
              </a:rPr>
              <a:t>                                      </a:t>
            </a: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Сколько  гибнет  их  -  не  счесть,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Видеть  тяжело.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А  ведь  в нашем  сердце  есть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  И  для  птиц  тепло.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Приучите  птиц  в  мороз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К  своему  окну,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Чтоб  без  песен  не  пришлось</a:t>
            </a:r>
            <a:endParaRPr lang="ru-RU" sz="2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Times New Roman"/>
                <a:ea typeface="Times New Roman"/>
                <a:cs typeface="Times New Roman"/>
              </a:rPr>
              <a:t>                                    Нам  встречать  весну! </a:t>
            </a:r>
            <a:endParaRPr lang="ru-RU" sz="2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0964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1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88" y="1124744"/>
            <a:ext cx="2810555" cy="17771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7200" dirty="0">
                <a:solidFill>
                  <a:schemeClr val="tx2"/>
                </a:solidFill>
              </a:rPr>
              <a:t>В гости к зиме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901873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DDD9C3"/>
                </a:solidFill>
              </a:rPr>
              <a:t>Признаки  зимы:</a:t>
            </a:r>
          </a:p>
          <a:p>
            <a:pPr lvl="0" algn="just"/>
            <a:endParaRPr lang="ru-RU" sz="2800" dirty="0">
              <a:solidFill>
                <a:srgbClr val="DDD9C3"/>
              </a:solidFill>
            </a:endParaRP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rgbClr val="DDD9C3"/>
                </a:solidFill>
              </a:rPr>
              <a:t>температура ниже нуля градуса;</a:t>
            </a: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rgbClr val="DDD9C3"/>
                </a:solidFill>
              </a:rPr>
              <a:t>солнце греет слабо и находится низко над горизонтом;</a:t>
            </a: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rgbClr val="DDD9C3"/>
                </a:solidFill>
              </a:rPr>
              <a:t>выпадают осадки в виде снега;</a:t>
            </a: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rgbClr val="DDD9C3"/>
                </a:solidFill>
              </a:rPr>
              <a:t>реки и озера покрыты льдом;</a:t>
            </a:r>
          </a:p>
          <a:p>
            <a:pPr marL="571500" lvl="0" indent="-571500">
              <a:buClr>
                <a:srgbClr val="FFFFFF"/>
              </a:buClr>
              <a:buSzPct val="81000"/>
              <a:buFont typeface="Wingdings" pitchFamily="2" charset="2"/>
              <a:buChar char="v"/>
            </a:pPr>
            <a:r>
              <a:rPr lang="ru-RU" sz="2800" dirty="0">
                <a:solidFill>
                  <a:srgbClr val="DDD9C3"/>
                </a:solidFill>
              </a:rPr>
              <a:t>день становится короче, а ночь длиннее</a:t>
            </a:r>
          </a:p>
        </p:txBody>
      </p:sp>
    </p:spTree>
    <p:extLst>
      <p:ext uri="{BB962C8B-B14F-4D97-AF65-F5344CB8AC3E}">
        <p14:creationId xmlns:p14="http://schemas.microsoft.com/office/powerpoint/2010/main" val="12065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7027"/>
            <a:ext cx="1756516" cy="1317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Рисунок 12" descr="Описание: img1.jpg (9052 bytes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10558"/>
            <a:ext cx="1815074" cy="1301291"/>
          </a:xfrm>
          <a:prstGeom prst="ellipse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oreiz.ru/watercolor/thumbs/200311090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872" y="410558"/>
            <a:ext cx="1940979" cy="1323057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oftRound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404663"/>
            <a:ext cx="1666166" cy="1249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50" y="2564904"/>
            <a:ext cx="1470099" cy="142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90" y="3140968"/>
            <a:ext cx="1521862" cy="11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488" y="2564904"/>
            <a:ext cx="1444297" cy="135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981" y="3242921"/>
            <a:ext cx="1379441" cy="101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851" y="2547090"/>
            <a:ext cx="1332922" cy="12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913" y="3140968"/>
            <a:ext cx="1474273" cy="110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8721" y="1857018"/>
            <a:ext cx="625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DDD9C3"/>
                </a:solidFill>
              </a:rPr>
              <a:t>Растения летом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551" y="4365104"/>
            <a:ext cx="159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DDD9C3"/>
                </a:solidFill>
              </a:rPr>
              <a:t>земляника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59" y="4365104"/>
            <a:ext cx="178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DDD9C3"/>
                </a:solidFill>
              </a:rPr>
              <a:t>копытень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01952" y="4365104"/>
            <a:ext cx="134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DDD9C3"/>
                </a:solidFill>
              </a:rPr>
              <a:t>злаковые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3" y="4765214"/>
            <a:ext cx="4568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DDD9C3"/>
                </a:solidFill>
              </a:rPr>
              <a:t>Растения зимой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0" y="5473100"/>
            <a:ext cx="7605664" cy="132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0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4572000" y="5085184"/>
            <a:ext cx="3708411" cy="1271267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4553533" y="3750608"/>
            <a:ext cx="3708412" cy="1271267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4381381" y="2424001"/>
            <a:ext cx="3708411" cy="1271267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83819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Народная  мудрость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39555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Много снега - …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48774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Снег на полях - …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797152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Снега надует - …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38472" y="288799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м</a:t>
            </a:r>
            <a:r>
              <a:rPr lang="ru-RU" sz="3200" dirty="0" smtClean="0">
                <a:solidFill>
                  <a:schemeClr val="bg1"/>
                </a:solidFill>
              </a:rPr>
              <a:t>ного хлеба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4028" y="3980187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х</a:t>
            </a:r>
            <a:r>
              <a:rPr lang="ru-RU" sz="3200" dirty="0" smtClean="0">
                <a:solidFill>
                  <a:schemeClr val="bg1"/>
                </a:solidFill>
              </a:rPr>
              <a:t>леб в закромах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028" y="528182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х</a:t>
            </a:r>
            <a:r>
              <a:rPr lang="ru-RU" sz="3200" dirty="0" smtClean="0">
                <a:solidFill>
                  <a:schemeClr val="bg1"/>
                </a:solidFill>
              </a:rPr>
              <a:t>леба прибудет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9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3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Жизнь животных зимой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00808"/>
            <a:ext cx="1340967" cy="100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094" y="1548402"/>
            <a:ext cx="1751141" cy="1310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925" y="1664351"/>
            <a:ext cx="1385888" cy="103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26" y="3407166"/>
            <a:ext cx="1385197" cy="104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69" y="3137408"/>
            <a:ext cx="1741823" cy="132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924" y="4874089"/>
            <a:ext cx="1531468" cy="1150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07" y="4715705"/>
            <a:ext cx="1941078" cy="1456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759" y="4715705"/>
            <a:ext cx="1734951" cy="1308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91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08720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/>
                <a:ea typeface="Times New Roman"/>
              </a:rPr>
              <a:t>Сказка </a:t>
            </a:r>
          </a:p>
          <a:p>
            <a:r>
              <a:rPr lang="ru-RU" sz="2000" dirty="0" smtClean="0">
                <a:effectLst/>
                <a:latin typeface="Times New Roman"/>
                <a:ea typeface="Times New Roman"/>
              </a:rPr>
              <a:t>Сошлись как-то вместе четыре волшебника- живописца: Зима, Весна, Лето и Осень. Сошлись и заспорили: кто из них лучше рисует? 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И начали художники друг за другом разрисовывать землю, одевать в нарядные уборы леса, луга, поля .А в судьи себе выбрали Красное Солнышко. 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Первой взялась за свою волшебную кисть Зима. 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Ходит она по горам, по долинам, ходит в больших валенках, ступает тихо, неслышно. 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Белым, ровным слоем покрыл снег землю. Поля и лесные поляны теперь – как гладкие чистые страницы какой – то гигантской книги. И кто ни пройдет по ним, всяк распишется. 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«Здесь был такой – то» 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Днем идет снег. Кончится – страницы чистые. Утром придешь – белые страницы покрыты множеством таинственных значков, черточек, точек, ночью были тут разные лесные жители, ходили, прыгали, что – то делали. Кто был? Что делал? 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0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9" y="980728"/>
            <a:ext cx="1719072" cy="838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8" y="1988840"/>
            <a:ext cx="1736220" cy="853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54" y="3068960"/>
            <a:ext cx="1750654" cy="838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70" y="4105383"/>
            <a:ext cx="1750654" cy="850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70" y="5157192"/>
            <a:ext cx="1771197" cy="8564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32656"/>
            <a:ext cx="3154680" cy="2359152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H="1">
            <a:off x="1835696" y="1818928"/>
            <a:ext cx="936104" cy="37665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172" y="3068960"/>
            <a:ext cx="1456944" cy="1780032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 flipH="1" flipV="1">
            <a:off x="1835696" y="2691808"/>
            <a:ext cx="1224136" cy="1601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111" y="3068960"/>
            <a:ext cx="2568115" cy="1519622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 flipH="1" flipV="1">
            <a:off x="1835696" y="3702182"/>
            <a:ext cx="3456384" cy="1265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042" y="5135773"/>
            <a:ext cx="1531925" cy="1073367"/>
          </a:xfrm>
          <a:prstGeom prst="rect">
            <a:avLst/>
          </a:prstGeom>
        </p:spPr>
      </p:pic>
      <p:cxnSp>
        <p:nvCxnSpPr>
          <p:cNvPr id="45" name="Прямая со стрелкой 44"/>
          <p:cNvCxnSpPr>
            <a:stCxn id="43" idx="1"/>
          </p:cNvCxnSpPr>
          <p:nvPr/>
        </p:nvCxnSpPr>
        <p:spPr>
          <a:xfrm flipH="1" flipV="1">
            <a:off x="1285297" y="1628800"/>
            <a:ext cx="1466745" cy="40436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111" y="4848992"/>
            <a:ext cx="2304256" cy="1504979"/>
          </a:xfrm>
          <a:prstGeom prst="rect">
            <a:avLst/>
          </a:prstGeom>
        </p:spPr>
      </p:pic>
      <p:cxnSp>
        <p:nvCxnSpPr>
          <p:cNvPr id="48" name="Прямая со стрелкой 47"/>
          <p:cNvCxnSpPr/>
          <p:nvPr/>
        </p:nvCxnSpPr>
        <p:spPr>
          <a:xfrm flipH="1" flipV="1">
            <a:off x="1691680" y="4530579"/>
            <a:ext cx="3312368" cy="7706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7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0" y="1197980"/>
            <a:ext cx="1487584" cy="138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197980"/>
            <a:ext cx="1487584" cy="138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869" y="1340768"/>
            <a:ext cx="1438812" cy="133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515" y="1314026"/>
            <a:ext cx="1377695" cy="131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258901"/>
            <a:ext cx="1390325" cy="132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44721" y="404664"/>
            <a:ext cx="5967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Животные леса</a:t>
            </a:r>
            <a:endParaRPr lang="ru-RU" sz="4400" dirty="0"/>
          </a:p>
        </p:txBody>
      </p:sp>
      <p:pic>
        <p:nvPicPr>
          <p:cNvPr id="8" name="cutted_Р“РѕР»РѕСЃР°_РїС‚РёС†_-_Р±РѕР»СЊС€Р°СЏ_СЃРёРЅРёС†Р°_(0_56)(www.muzico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6416" y="5229200"/>
            <a:ext cx="609600" cy="609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78880" y="2828205"/>
            <a:ext cx="297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DDD9C3"/>
                </a:solidFill>
              </a:rPr>
              <a:t>Птицы  зимой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4" y="3669229"/>
            <a:ext cx="1794485" cy="25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2024" y="3645024"/>
            <a:ext cx="1893712" cy="288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487" y="3546065"/>
            <a:ext cx="1292225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792" y="3645024"/>
            <a:ext cx="1456723" cy="253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241" y="3699048"/>
            <a:ext cx="2017250" cy="306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6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51434"/>
            <a:ext cx="2016224" cy="229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Зимующие птицы</a:t>
            </a:r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051434"/>
            <a:ext cx="2561948" cy="266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9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TC010258012[[fn=Праздничная тема]]</Template>
  <TotalTime>832</TotalTime>
  <Words>220</Words>
  <Application>Microsoft Office PowerPoint</Application>
  <PresentationFormat>Экран (4:3)</PresentationFormat>
  <Paragraphs>83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Celebration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Алексеевна</dc:creator>
  <cp:lastModifiedBy>Ольга Алексеевна</cp:lastModifiedBy>
  <cp:revision>74</cp:revision>
  <dcterms:created xsi:type="dcterms:W3CDTF">2011-12-11T08:48:41Z</dcterms:created>
  <dcterms:modified xsi:type="dcterms:W3CDTF">2012-02-05T16:16:47Z</dcterms:modified>
</cp:coreProperties>
</file>