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Январь 9,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Январь 9,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7" y="176923"/>
            <a:ext cx="8558869" cy="64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7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4" y="201557"/>
            <a:ext cx="8566988" cy="64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9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" y="181401"/>
            <a:ext cx="8707293" cy="65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" y="241869"/>
            <a:ext cx="8546831" cy="64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5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4" y="262024"/>
            <a:ext cx="8498396" cy="63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7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" y="161246"/>
            <a:ext cx="8546045" cy="64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1" y="302337"/>
            <a:ext cx="8506515" cy="63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9" y="241868"/>
            <a:ext cx="8519172" cy="63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6" y="161246"/>
            <a:ext cx="8607304" cy="6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7" y="181401"/>
            <a:ext cx="8659657" cy="64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8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2" y="136610"/>
            <a:ext cx="8566988" cy="64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" y="322491"/>
            <a:ext cx="8546831" cy="64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9" y="181402"/>
            <a:ext cx="8519171" cy="638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9" y="237390"/>
            <a:ext cx="8498397" cy="63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" y="161246"/>
            <a:ext cx="8728250" cy="65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" y="197639"/>
            <a:ext cx="8607304" cy="6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лайд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3" y="216103"/>
            <a:ext cx="8437088" cy="6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2" y="177776"/>
            <a:ext cx="8735282" cy="65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6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9" y="201557"/>
            <a:ext cx="8465423" cy="6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1" y="221713"/>
            <a:ext cx="8626669" cy="64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" y="282179"/>
            <a:ext cx="8506516" cy="63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" y="262024"/>
            <a:ext cx="8607303" cy="64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6" y="282181"/>
            <a:ext cx="8486357" cy="63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лайд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" y="302337"/>
            <a:ext cx="8425885" cy="63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8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Остин.thmx</Template>
  <TotalTime>17</TotalTime>
  <Words>0</Words>
  <Application>Microsoft Macintosh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1858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Буренченко</dc:creator>
  <cp:lastModifiedBy>Инна Буренченко</cp:lastModifiedBy>
  <cp:revision>2</cp:revision>
  <dcterms:created xsi:type="dcterms:W3CDTF">2013-01-09T05:56:52Z</dcterms:created>
  <dcterms:modified xsi:type="dcterms:W3CDTF">2013-01-09T06:16:05Z</dcterms:modified>
</cp:coreProperties>
</file>