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6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7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0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6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0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96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71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1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5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87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7FC9-36E6-4B63-AD85-48F4904605A2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E017-7612-494B-88A9-4DA69946AE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9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48872" cy="568863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Пудель </a:t>
            </a:r>
            <a:r>
              <a:rPr lang="ru-RU" sz="3600" b="1" dirty="0" err="1" smtClean="0">
                <a:solidFill>
                  <a:schemeClr val="tx1"/>
                </a:solidFill>
              </a:rPr>
              <a:t>Артемон</a:t>
            </a:r>
            <a:r>
              <a:rPr lang="ru-RU" sz="3600" b="1" dirty="0" smtClean="0">
                <a:solidFill>
                  <a:schemeClr val="tx1"/>
                </a:solidFill>
              </a:rPr>
              <a:t> приносил булки. Звери, птицы и насекомые любили её. Мальвина была воспитанная и кроткая девочка. Мыши – сахар, сыр и кусочки колбасы. Майские жуки приносили разные ягоды. Каждый старался порадовать Мальвину.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476672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      Мальвина была воспитанная и кроткая девочка. Звери, птицы и насекомые любили её. </a:t>
            </a:r>
            <a:r>
              <a:rPr lang="ru-RU" sz="3600" b="1" dirty="0" smtClean="0"/>
              <a:t>Пудель </a:t>
            </a:r>
            <a:r>
              <a:rPr lang="ru-RU" sz="3600" b="1" dirty="0" err="1" smtClean="0"/>
              <a:t>Артемон</a:t>
            </a:r>
            <a:r>
              <a:rPr lang="ru-RU" sz="3600" b="1" dirty="0" smtClean="0"/>
              <a:t> приносил булки. Мыши – сахар, сыр и кусочки колбасы. Майские жуки приносили разные ягоды. Каждый старался порадовать Мальвину.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320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15190"/>
            <a:ext cx="3456384" cy="475252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Предложение: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Состоит из слов.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Слова связаны по смыслу.</a:t>
            </a:r>
          </a:p>
          <a:p>
            <a:pPr marL="514350" indent="-514350" algn="just">
              <a:buAutoNum type="arabicPeriod"/>
            </a:pPr>
            <a:r>
              <a:rPr lang="ru-RU" sz="2800" dirty="0" smtClean="0"/>
              <a:t>В конце ставится знак препинания ( . ! ? 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430956"/>
            <a:ext cx="468052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Текст: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Состоит из предложений.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Предложения связаны по смыслу.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Предложения расположены в строгом порядке.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Имеет части (начало, середина, концовка)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Имеет заглавие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9122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rgbClr val="8DB3E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131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Полина Ивановна</dc:creator>
  <cp:lastModifiedBy>Полина Ивановна</cp:lastModifiedBy>
  <cp:revision>4</cp:revision>
  <dcterms:created xsi:type="dcterms:W3CDTF">2012-10-11T09:55:46Z</dcterms:created>
  <dcterms:modified xsi:type="dcterms:W3CDTF">2012-10-11T10:29:49Z</dcterms:modified>
</cp:coreProperties>
</file>