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8" r:id="rId3"/>
    <p:sldId id="257" r:id="rId4"/>
    <p:sldId id="270" r:id="rId5"/>
    <p:sldId id="258" r:id="rId6"/>
    <p:sldId id="273" r:id="rId7"/>
    <p:sldId id="259" r:id="rId8"/>
    <p:sldId id="269" r:id="rId9"/>
    <p:sldId id="260" r:id="rId10"/>
    <p:sldId id="261" r:id="rId11"/>
    <p:sldId id="262" r:id="rId12"/>
    <p:sldId id="263" r:id="rId13"/>
    <p:sldId id="275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5C934-D89D-4615-897B-87D9AE7AFE17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5D7E7-2A04-4807-874A-E37CDE26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2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D7E7-2A04-4807-874A-E37CDE2669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4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D843262-D993-46EB-9055-BE4E3C1317B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F981A22-C8B7-4B24-86C3-6E3456E1215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536504"/>
          </a:xfrm>
        </p:spPr>
        <p:txBody>
          <a:bodyPr>
            <a:normAutofit/>
          </a:bodyPr>
          <a:lstStyle/>
          <a:p>
            <a:r>
              <a:rPr lang="ru-RU" dirty="0" err="1" smtClean="0"/>
              <a:t>Архитекту́рный</a:t>
            </a:r>
            <a:r>
              <a:rPr lang="ru-RU" dirty="0" smtClean="0"/>
              <a:t> </a:t>
            </a:r>
            <a:r>
              <a:rPr lang="ru-RU" dirty="0" err="1" smtClean="0"/>
              <a:t>маке́т</a:t>
            </a:r>
            <a:r>
              <a:rPr lang="ru-RU" dirty="0" smtClean="0"/>
              <a:t>— объёмно-пространственное изображение проектируемого или существующего сооружения, архитектурного ансамбля, города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/>
              <a:t>Макет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Дороги, реки, озера, мосты…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87" y="1916832"/>
            <a:ext cx="5473630" cy="410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5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Вертикальные плоскости (стены, ограды и т.п.)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20" y="1988840"/>
            <a:ext cx="5281502" cy="395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2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Расположение на плоскости определенным образом объемов</a:t>
            </a:r>
          </a:p>
          <a:p>
            <a:r>
              <a:rPr lang="ru-RU" sz="2400" dirty="0" smtClean="0"/>
              <a:t>2. Усиление взаимосвязи объектов путем введения в него стен, ступеней, оград, бордюров, углублений или возвышений ландшафта (клумб, газонов и др.)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пространства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3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23" y="1484784"/>
            <a:ext cx="536335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3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Гармонии и разнообразия в ритмической организации пространства можно достичь, используя  только разновысокие горизонтальные и вертикальные плоскости</a:t>
            </a:r>
            <a:endParaRPr lang="ru-RU" sz="32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18" y="2780929"/>
            <a:ext cx="4957564" cy="37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6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Композиция макетов может быть самой разной:</a:t>
            </a:r>
          </a:p>
          <a:p>
            <a:r>
              <a:rPr lang="ru-RU" sz="2400" dirty="0" smtClean="0"/>
              <a:t>1. Ориентированной на центр или разомкнутой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с плоскостями – способ развития пространственной фантазии и воображения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06" y="3573016"/>
            <a:ext cx="3447082" cy="260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9" y="3573016"/>
            <a:ext cx="3476758" cy="2607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7680960" cy="4724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2. Построенной по принципу сгущенности и разрежённости масс, когда составляющие ее вертикальные плоскости ( стены) идут по прямой или ломаной линии, гармонирую друг с другом  или с иными элементами (вертикалью, цилиндром, шаром)</a:t>
            </a:r>
            <a:endParaRPr lang="ru-RU" sz="24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98" y="3212764"/>
            <a:ext cx="3890018" cy="259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8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7680960" cy="4724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 Горизонтальные плоскости, располагаясь на разных уровнях, могут иметь прямолинейные очертания (ступени), и свободные очертания (террасы)</a:t>
            </a:r>
            <a:endParaRPr lang="ru-RU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58903"/>
            <a:ext cx="5040560" cy="280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99" y="1916832"/>
            <a:ext cx="4119418" cy="3089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6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 smtClean="0"/>
              <a:t>1. проверить архитектурную композицию, согласованность частей сооружений</a:t>
            </a:r>
          </a:p>
          <a:p>
            <a:r>
              <a:rPr lang="ru-RU" sz="2400" dirty="0" smtClean="0"/>
              <a:t>2.  наглядно ознакомиться с увязкой </a:t>
            </a:r>
            <a:r>
              <a:rPr lang="ru-RU" sz="2400" dirty="0" smtClean="0">
                <a:solidFill>
                  <a:srgbClr val="FF0000"/>
                </a:solidFill>
              </a:rPr>
              <a:t>рельефа</a:t>
            </a:r>
            <a:r>
              <a:rPr lang="ru-RU" sz="2400" dirty="0" smtClean="0"/>
              <a:t> местности и основных объемов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 Макеты создаются, чтобы: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86" y="1844824"/>
            <a:ext cx="444743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3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680960" cy="4724400"/>
          </a:xfrm>
        </p:spPr>
        <p:txBody>
          <a:bodyPr/>
          <a:lstStyle/>
          <a:p>
            <a:r>
              <a:rPr lang="ru-RU" sz="2400" dirty="0" smtClean="0"/>
              <a:t>Чертеж – плоскостная композиция содержит не только прямоугольники и пятна, но и прямые и произвольные линии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680960" cy="1066800"/>
          </a:xfrm>
        </p:spPr>
        <p:txBody>
          <a:bodyPr/>
          <a:lstStyle/>
          <a:p>
            <a:r>
              <a:rPr lang="ru-RU" dirty="0" smtClean="0"/>
              <a:t>Поэтому …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08" y="2420888"/>
            <a:ext cx="3808152" cy="3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7606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8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ельеф – перепады уровней природных поверхностей(холмы, горы), 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33" y="2204864"/>
            <a:ext cx="480053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8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7606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1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Перепады уровней архитектурных объектов (ступени лестниц)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74" y="2060848"/>
            <a:ext cx="5202414" cy="390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125</TotalTime>
  <Words>238</Words>
  <Application>Microsoft Office PowerPoint</Application>
  <PresentationFormat>Экран (4:3)</PresentationFormat>
  <Paragraphs>21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Mylar</vt:lpstr>
      <vt:lpstr>Макет </vt:lpstr>
      <vt:lpstr>Презентация PowerPoint</vt:lpstr>
      <vt:lpstr>. Макеты создаются, чтобы: </vt:lpstr>
      <vt:lpstr>Презентация PowerPoint</vt:lpstr>
      <vt:lpstr>Поэтому …</vt:lpstr>
      <vt:lpstr>Презентация PowerPoint</vt:lpstr>
      <vt:lpstr>Рельеф – перепады уровней природных поверхностей(холмы, горы), … </vt:lpstr>
      <vt:lpstr>Презентация PowerPoint</vt:lpstr>
      <vt:lpstr>Перепады уровней архитектурных объектов (ступени лестниц)</vt:lpstr>
      <vt:lpstr>Дороги, реки, озера, мосты…</vt:lpstr>
      <vt:lpstr>Вертикальные плоскости (стены, ограды и т.п.)</vt:lpstr>
      <vt:lpstr>Организация пространства</vt:lpstr>
      <vt:lpstr>Презентация PowerPoint</vt:lpstr>
      <vt:lpstr>Гармонии и разнообразия в ритмической организации пространства можно достичь, используя  только разновысокие горизонтальные и вертикальные плоскости</vt:lpstr>
      <vt:lpstr>Игра с плоскостями – способ развития пространственной фантазии и воображения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</dc:title>
  <dc:creator>hp</dc:creator>
  <cp:lastModifiedBy>hp</cp:lastModifiedBy>
  <cp:revision>15</cp:revision>
  <dcterms:created xsi:type="dcterms:W3CDTF">2013-11-19T13:41:32Z</dcterms:created>
  <dcterms:modified xsi:type="dcterms:W3CDTF">2014-06-02T18:28:18Z</dcterms:modified>
</cp:coreProperties>
</file>