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0" r:id="rId2"/>
    <p:sldId id="28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56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2" r:id="rId25"/>
    <p:sldId id="283" r:id="rId26"/>
    <p:sldId id="286" r:id="rId27"/>
    <p:sldId id="287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9824" autoAdjust="0"/>
  </p:normalViewPr>
  <p:slideViewPr>
    <p:cSldViewPr>
      <p:cViewPr varScale="1">
        <p:scale>
          <a:sx n="74" d="100"/>
          <a:sy n="74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3132F7-C4D6-4453-8DDC-113B508FF803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D007F6-7F2E-4582-B19F-B306B1660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1789-8415-4332-BDCE-813D5CB0ED73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1F3E-EC8E-42D0-93AC-EA91635F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9ED4-4E10-46AB-A520-752A627247FE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B698-3047-49D0-A128-EF8ABBE8E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C00F-834E-4997-812C-0910C435D9FB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B375-448F-4376-AD36-28E44BA6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AD3E-AC03-468A-A787-67C2D0AF9969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C37C-97E7-45B3-A1B0-E14E509DF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9C3F-6C8F-4608-AA92-6B3883D0708E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18D3-0471-479D-8747-276002379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67C9-C91E-4164-8762-17172E08C381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EED1-A430-4034-91D5-2D870706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2434-881B-47F9-A7D4-43C3AC4C5E27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698E-E1CB-4A57-910D-58829FA5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A484-BD30-4FB0-A68C-D04B6475E813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12E7-1EC4-4F66-9A90-91353AF66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9491-C808-4A2F-BD66-C83143D06E56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22D1-34B2-4901-8A8A-F6E265186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7C6F-B5C0-46B5-9A8D-5B14FFFB1B7C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EA04-F82B-4C30-8D38-F476A5BD4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77E4-A1B0-4A0E-8079-0DD4E00E11FE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E86-2B6A-4834-BBCD-5255B5C63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4F8267-7AA5-455B-8848-5FB49B74480D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C75E76-0EBF-4474-BC60-867A6E55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68" y="3071810"/>
            <a:ext cx="4843442" cy="1785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«Мы –пятиклашки»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4797152"/>
            <a:ext cx="4425107" cy="1675086"/>
          </a:xfrm>
        </p:spPr>
        <p:txBody>
          <a:bodyPr rtlCol="0">
            <a:no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Составитель: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учитель математики МОУ СОШ №203 ХЭЦ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г. Новосибирск</a:t>
            </a:r>
          </a:p>
          <a:p>
            <a:pPr algn="r"/>
            <a:r>
              <a:rPr lang="ru-RU" sz="18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Видутова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Т. В</a:t>
            </a:r>
            <a:endParaRPr lang="ru-RU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2500877" cy="364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4876" y="27860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0042"/>
            <a:ext cx="3463625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u="sng" smtClean="0"/>
              <a:t>Статья 5.</a:t>
            </a:r>
            <a:r>
              <a:rPr lang="ru-RU" sz="3200" smtClean="0"/>
              <a:t>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3200" smtClean="0"/>
              <a:t>Нарушение законов карается:</a:t>
            </a:r>
            <a:endParaRPr lang="ru-RU" sz="3200" u="sng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smtClean="0"/>
              <a:t>общественным порицанием;</a:t>
            </a:r>
          </a:p>
          <a:p>
            <a:pPr eaLnBrk="1" hangingPunct="1"/>
            <a:r>
              <a:rPr lang="ru-RU" sz="2400" smtClean="0"/>
              <a:t>трудовой повинностью;</a:t>
            </a:r>
          </a:p>
          <a:p>
            <a:pPr eaLnBrk="1" hangingPunct="1"/>
            <a:r>
              <a:rPr lang="ru-RU" sz="2400" smtClean="0"/>
              <a:t>выселением из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«городе» работают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3578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Городская администрация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Городская Дума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Полиция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Таможня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Почта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Центр традиционной и нетрадиционной медицины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Городской стадион «Олимпийский»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Харчевня «У Аллы Ивановны»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Юридическая контора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Литературный музей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Городская картинная галерея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Газеты «Родниковский калейдоскоп»,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 «Город Родниковск»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План города Родниковска</a:t>
            </a:r>
          </a:p>
        </p:txBody>
      </p:sp>
      <p:sp>
        <p:nvSpPr>
          <p:cNvPr id="13315" name="Текст 3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457200"/>
          </a:xfrm>
        </p:spPr>
        <p:txBody>
          <a:bodyPr/>
          <a:lstStyle/>
          <a:p>
            <a:pPr algn="ctr" eaLnBrk="1" hangingPunct="1"/>
            <a:r>
              <a:rPr lang="ru-RU" b="0" smtClean="0"/>
              <a:t>помещения</a:t>
            </a:r>
          </a:p>
        </p:txBody>
      </p:sp>
      <p:sp>
        <p:nvSpPr>
          <p:cNvPr id="13316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5410200"/>
          </a:xfrm>
        </p:spPr>
        <p:txBody>
          <a:bodyPr/>
          <a:lstStyle/>
          <a:p>
            <a:pPr eaLnBrk="1" hangingPunct="1"/>
            <a:r>
              <a:rPr lang="ru-RU" sz="1800" smtClean="0"/>
              <a:t>каб. 101</a:t>
            </a:r>
          </a:p>
          <a:p>
            <a:pPr eaLnBrk="1" hangingPunct="1"/>
            <a:r>
              <a:rPr lang="ru-RU" sz="1800" smtClean="0"/>
              <a:t>гардероб</a:t>
            </a:r>
          </a:p>
          <a:p>
            <a:pPr eaLnBrk="1" hangingPunct="1"/>
            <a:r>
              <a:rPr lang="ru-RU" sz="1800" smtClean="0"/>
              <a:t>медицинский кабинет</a:t>
            </a:r>
          </a:p>
          <a:p>
            <a:pPr eaLnBrk="1" hangingPunct="1"/>
            <a:r>
              <a:rPr lang="ru-RU" sz="1800" smtClean="0"/>
              <a:t>холл 1 этажа (около музея)</a:t>
            </a:r>
          </a:p>
          <a:p>
            <a:pPr eaLnBrk="1" hangingPunct="1"/>
            <a:r>
              <a:rPr lang="ru-RU" sz="1800" smtClean="0"/>
              <a:t>рекреация 1 этажа (к.113,116)</a:t>
            </a:r>
          </a:p>
          <a:p>
            <a:pPr eaLnBrk="1" hangingPunct="1"/>
            <a:r>
              <a:rPr lang="ru-RU" sz="1800" smtClean="0"/>
              <a:t>рекреация 1 этажа(104, мастер.)</a:t>
            </a:r>
          </a:p>
          <a:p>
            <a:pPr eaLnBrk="1" hangingPunct="1"/>
            <a:r>
              <a:rPr lang="ru-RU" sz="1800" smtClean="0"/>
              <a:t>кабинет директора</a:t>
            </a:r>
          </a:p>
          <a:p>
            <a:pPr eaLnBrk="1" hangingPunct="1"/>
            <a:r>
              <a:rPr lang="ru-RU" sz="1800" smtClean="0"/>
              <a:t>учительская</a:t>
            </a:r>
          </a:p>
          <a:p>
            <a:pPr eaLnBrk="1" hangingPunct="1"/>
            <a:r>
              <a:rPr lang="ru-RU" sz="1800" smtClean="0"/>
              <a:t>библиотека</a:t>
            </a:r>
          </a:p>
          <a:p>
            <a:pPr eaLnBrk="1" hangingPunct="1"/>
            <a:r>
              <a:rPr lang="ru-RU" sz="1800" smtClean="0"/>
              <a:t>спортивный зал</a:t>
            </a:r>
          </a:p>
          <a:p>
            <a:pPr eaLnBrk="1" hangingPunct="1"/>
            <a:r>
              <a:rPr lang="ru-RU" sz="1800" smtClean="0"/>
              <a:t>рекреация 2 этажа (213,214)</a:t>
            </a:r>
          </a:p>
          <a:p>
            <a:pPr eaLnBrk="1" hangingPunct="1"/>
            <a:r>
              <a:rPr lang="ru-RU" sz="1800" smtClean="0"/>
              <a:t>рекреация 2 этажа (201,204)</a:t>
            </a:r>
          </a:p>
          <a:p>
            <a:pPr eaLnBrk="1" hangingPunct="1"/>
            <a:r>
              <a:rPr lang="ru-RU" sz="1800" smtClean="0"/>
              <a:t>коридор 2 этажа ( каб. 219)</a:t>
            </a:r>
          </a:p>
          <a:p>
            <a:pPr eaLnBrk="1" hangingPunct="1"/>
            <a:r>
              <a:rPr lang="ru-RU" sz="1800" smtClean="0"/>
              <a:t>коридор 2 этажа ( каб. 206-210)</a:t>
            </a:r>
          </a:p>
          <a:p>
            <a:pPr eaLnBrk="1" hangingPunct="1"/>
            <a:r>
              <a:rPr lang="ru-RU" sz="1800" smtClean="0"/>
              <a:t>актовый зал</a:t>
            </a:r>
          </a:p>
          <a:p>
            <a:pPr eaLnBrk="1" hangingPunct="1"/>
            <a:r>
              <a:rPr lang="ru-RU" sz="1800" smtClean="0"/>
              <a:t>рекреация 3 этаж (325-303)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  <p:sp>
        <p:nvSpPr>
          <p:cNvPr id="13317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762000"/>
            <a:ext cx="4041775" cy="457200"/>
          </a:xfrm>
        </p:spPr>
        <p:txBody>
          <a:bodyPr/>
          <a:lstStyle/>
          <a:p>
            <a:pPr algn="ctr" eaLnBrk="1" hangingPunct="1"/>
            <a:r>
              <a:rPr lang="ru-RU" b="0" smtClean="0"/>
              <a:t>названия</a:t>
            </a:r>
          </a:p>
        </p:txBody>
      </p:sp>
      <p:sp>
        <p:nvSpPr>
          <p:cNvPr id="13318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5334000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Городская администрация</a:t>
            </a:r>
          </a:p>
          <a:p>
            <a:pPr eaLnBrk="1" hangingPunct="1"/>
            <a:r>
              <a:rPr lang="ru-RU" sz="1800" dirty="0" smtClean="0"/>
              <a:t>Таможня</a:t>
            </a:r>
          </a:p>
          <a:p>
            <a:pPr eaLnBrk="1" hangingPunct="1"/>
            <a:r>
              <a:rPr lang="ru-RU" sz="1600" dirty="0" smtClean="0"/>
              <a:t>Центр нетрадиционной медицины</a:t>
            </a:r>
          </a:p>
          <a:p>
            <a:pPr eaLnBrk="1" hangingPunct="1"/>
            <a:r>
              <a:rPr lang="ru-RU" sz="1800" dirty="0" smtClean="0"/>
              <a:t>Харчевня «У Аллы Ивановны»</a:t>
            </a:r>
          </a:p>
          <a:p>
            <a:pPr eaLnBrk="1" hangingPunct="1"/>
            <a:r>
              <a:rPr lang="ru-RU" sz="1800" dirty="0" smtClean="0"/>
              <a:t>Площадь Друзей</a:t>
            </a:r>
          </a:p>
          <a:p>
            <a:pPr eaLnBrk="1" hangingPunct="1"/>
            <a:r>
              <a:rPr lang="ru-RU" sz="1800" dirty="0" smtClean="0"/>
              <a:t>Площадь Мастеров</a:t>
            </a:r>
          </a:p>
          <a:p>
            <a:pPr eaLnBrk="1" hangingPunct="1"/>
            <a:r>
              <a:rPr lang="ru-RU" sz="1800" dirty="0" smtClean="0"/>
              <a:t>Мэрия</a:t>
            </a:r>
          </a:p>
          <a:p>
            <a:pPr eaLnBrk="1" hangingPunct="1"/>
            <a:r>
              <a:rPr lang="ru-RU" sz="1800" dirty="0" smtClean="0"/>
              <a:t>Городская Дума</a:t>
            </a:r>
          </a:p>
          <a:p>
            <a:pPr eaLnBrk="1" hangingPunct="1"/>
            <a:r>
              <a:rPr lang="ru-RU" sz="1800" dirty="0" smtClean="0"/>
              <a:t>Литературный музей</a:t>
            </a:r>
          </a:p>
          <a:p>
            <a:pPr eaLnBrk="1" hangingPunct="1"/>
            <a:r>
              <a:rPr lang="ru-RU" sz="1600" dirty="0" smtClean="0"/>
              <a:t>Городской стадион «Олимпийский»</a:t>
            </a:r>
          </a:p>
          <a:p>
            <a:pPr eaLnBrk="1" hangingPunct="1"/>
            <a:r>
              <a:rPr lang="ru-RU" sz="1800" dirty="0" smtClean="0"/>
              <a:t>Площадь Дружбы народов</a:t>
            </a:r>
          </a:p>
          <a:p>
            <a:pPr eaLnBrk="1" hangingPunct="1"/>
            <a:r>
              <a:rPr lang="ru-RU" sz="1800" dirty="0" smtClean="0"/>
              <a:t>Площадь Пифагора</a:t>
            </a:r>
          </a:p>
          <a:p>
            <a:pPr eaLnBrk="1" hangingPunct="1"/>
            <a:r>
              <a:rPr lang="ru-RU" sz="1800" dirty="0" smtClean="0"/>
              <a:t>Улица Мечтателей</a:t>
            </a:r>
          </a:p>
          <a:p>
            <a:pPr eaLnBrk="1" hangingPunct="1"/>
            <a:r>
              <a:rPr lang="ru-RU" sz="1800" dirty="0" smtClean="0"/>
              <a:t>Улица Главных решений</a:t>
            </a:r>
          </a:p>
          <a:p>
            <a:pPr eaLnBrk="1" hangingPunct="1"/>
            <a:r>
              <a:rPr lang="ru-RU" sz="1800" dirty="0" smtClean="0"/>
              <a:t>Площадь Звезд</a:t>
            </a:r>
          </a:p>
          <a:p>
            <a:pPr eaLnBrk="1" hangingPunct="1"/>
            <a:r>
              <a:rPr lang="ru-RU" sz="1800" dirty="0" smtClean="0"/>
              <a:t>Площадь Прекрасных Дам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3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3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643188"/>
            <a:ext cx="350043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857250" y="571500"/>
            <a:ext cx="7772400" cy="1928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Путешествие по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учебным улочкам города Родниковска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BD75-8B9E-4472-B0F6-89B9E2424D9C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  1.  Нужная наука, для ума гимнастика, нас научит думать …..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dirty="0" smtClean="0"/>
              <a:t>        математика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39552" y="6309320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2DB5-05FA-4886-A6D1-F631CF189A1E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5366" name="Picture 2" descr="D:\мамины документы\фото\P101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143125"/>
            <a:ext cx="28575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357688" y="3214688"/>
            <a:ext cx="32861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Видутова Татьяна Владимировна</a:t>
            </a:r>
          </a:p>
          <a:p>
            <a:endParaRPr lang="ru-RU" dirty="0"/>
          </a:p>
          <a:p>
            <a:r>
              <a:rPr lang="ru-RU" sz="2000" dirty="0"/>
              <a:t>Кабинет 204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340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 2.  Грамотным будет любой ученик, если он знает ….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русский язык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60E4E-B95E-46DF-BAFB-6E0812D39FA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857750" y="2857500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327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00570"/>
            <a:ext cx="2000264" cy="17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411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3.  Хочешь ездить по разным странам, нужно знать язык ….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иностранный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0EE1B-A7AC-47FA-B130-D2D55793774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000500" y="2643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85813" y="5786438"/>
            <a:ext cx="321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/>
              <a:t>каб</a:t>
            </a:r>
            <a:r>
              <a:rPr lang="ru-RU" dirty="0"/>
              <a:t>. 302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 flipH="1">
            <a:off x="7000875" y="2928938"/>
            <a:ext cx="171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305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156575" cy="1570038"/>
          </a:xfrm>
        </p:spPr>
        <p:txBody>
          <a:bodyPr wrap="none"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          4.  Книжки полюбим, повысим культуру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   мы на уроках ….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литературы</a:t>
            </a:r>
            <a:endParaRPr lang="ru-RU" sz="40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01367-8AE3-479F-8CBB-6F3D3E124E91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500188" y="278606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072063" y="2714625"/>
            <a:ext cx="2643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  325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677" y="4286256"/>
            <a:ext cx="16993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 5.  Далекое прошлое, древние территории – это изучает наука ….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история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5B5FC-3C16-4417-B193-C9CC5DBCB6FA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6. Узнать о природе разные сведения вам поможет …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природоведение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1527C-D9EC-400F-A137-97EB364A14B4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286375" y="3214688"/>
            <a:ext cx="2500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 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endParaRPr lang="ru-RU" smtClean="0"/>
          </a:p>
          <a:p>
            <a:pPr>
              <a:buFont typeface="Arial" charset="0"/>
              <a:buNone/>
            </a:pPr>
            <a:r>
              <a:rPr lang="ru-RU" sz="2000" smtClean="0"/>
              <a:t> С добрым утром, осень золотая!</a:t>
            </a:r>
          </a:p>
          <a:p>
            <a:pPr>
              <a:buFont typeface="Arial" charset="0"/>
              <a:buNone/>
            </a:pPr>
            <a:r>
              <a:rPr lang="ru-RU" sz="2000" smtClean="0"/>
              <a:t> Здравствуй, школа! На урок</a:t>
            </a:r>
          </a:p>
          <a:p>
            <a:pPr>
              <a:buFont typeface="Arial" charset="0"/>
              <a:buNone/>
            </a:pPr>
            <a:r>
              <a:rPr lang="ru-RU" sz="2000" smtClean="0"/>
              <a:t> Нас зовёт, не умолкая,</a:t>
            </a:r>
          </a:p>
          <a:p>
            <a:pPr>
              <a:buFont typeface="Arial" charset="0"/>
              <a:buNone/>
            </a:pPr>
            <a:r>
              <a:rPr lang="ru-RU" sz="2000" smtClean="0"/>
              <a:t> Переливчатый звонок.</a:t>
            </a:r>
          </a:p>
          <a:p>
            <a:pPr>
              <a:buFont typeface="Arial" charset="0"/>
              <a:buNone/>
            </a:pPr>
            <a:r>
              <a:rPr lang="ru-RU" sz="2000" smtClean="0"/>
              <a:t> Мы с веселыми друзьями</a:t>
            </a:r>
          </a:p>
          <a:p>
            <a:pPr>
              <a:buFont typeface="Arial" charset="0"/>
              <a:buNone/>
            </a:pPr>
            <a:r>
              <a:rPr lang="ru-RU" sz="2000" smtClean="0"/>
              <a:t> Вдаль на школьном корабле</a:t>
            </a:r>
          </a:p>
          <a:p>
            <a:pPr>
              <a:buFont typeface="Arial" charset="0"/>
              <a:buNone/>
            </a:pPr>
            <a:r>
              <a:rPr lang="ru-RU" sz="2000" smtClean="0"/>
              <a:t> Поплывем по морю Знаний</a:t>
            </a:r>
          </a:p>
          <a:p>
            <a:pPr>
              <a:buFont typeface="Arial" charset="0"/>
              <a:buNone/>
            </a:pPr>
            <a:r>
              <a:rPr lang="ru-RU" sz="2000" smtClean="0"/>
              <a:t> К неизведанной земле.</a:t>
            </a:r>
          </a:p>
          <a:p>
            <a:pPr>
              <a:buFont typeface="Arial" charset="0"/>
              <a:buNone/>
            </a:pPr>
            <a:r>
              <a:rPr lang="ru-RU" sz="2000" smtClean="0"/>
              <a:t> Мы спешим весь мир объехать,</a:t>
            </a:r>
          </a:p>
          <a:p>
            <a:pPr>
              <a:buFont typeface="Arial" charset="0"/>
              <a:buNone/>
            </a:pPr>
            <a:r>
              <a:rPr lang="ru-RU" sz="2000" smtClean="0"/>
              <a:t> Всю вселенную пройти.</a:t>
            </a:r>
          </a:p>
          <a:p>
            <a:pPr>
              <a:buFont typeface="Arial" charset="0"/>
              <a:buNone/>
            </a:pPr>
            <a:r>
              <a:rPr lang="ru-RU" sz="2000" smtClean="0"/>
              <a:t> Пожелайте нам успеха</a:t>
            </a:r>
          </a:p>
          <a:p>
            <a:pPr>
              <a:buFont typeface="Arial" charset="0"/>
              <a:buNone/>
            </a:pPr>
            <a:r>
              <a:rPr lang="ru-RU" sz="2000" smtClean="0"/>
              <a:t> И счастливого пути. </a:t>
            </a:r>
          </a:p>
          <a:p>
            <a:pPr>
              <a:buFont typeface="Arial" charset="0"/>
              <a:buNone/>
            </a:pPr>
            <a:r>
              <a:rPr lang="ru-RU" sz="2000" smtClean="0"/>
              <a:t>(А. Усачёв)</a:t>
            </a:r>
          </a:p>
          <a:p>
            <a:pPr>
              <a:buFont typeface="Arial" charset="0"/>
              <a:buNone/>
            </a:pPr>
            <a:endParaRPr lang="ru-RU" sz="20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1E5C2-7070-43E3-B64A-5B7E179DB98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4664"/>
            <a:ext cx="28437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97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7.  Картины, краски, высокие чувства – этому учит …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изобразительное искусство</a:t>
            </a:r>
          </a:p>
          <a:p>
            <a:pPr lvl="3"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B97949-DD27-48CA-88C7-19727F9EE3C6}" type="datetime1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C7B89-90A0-4449-8BA7-63961947732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072063" y="3429000"/>
            <a:ext cx="1928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  202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1314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8.  Мастерить и работать с увлеченьем – для этого нужно …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трудовое обучение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8E3FB-45CB-48D6-B8D2-D45414D215AD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357188" y="600075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/>
              <a:t>каб</a:t>
            </a:r>
            <a:r>
              <a:rPr lang="ru-RU" dirty="0"/>
              <a:t>.  104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6929438" y="3000375"/>
            <a:ext cx="1857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 215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536" grpId="0"/>
      <p:bldP spid="225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  9. Чтоб найти таланты у детей вокальные, нам нужны уроки …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 музыкальные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08901-0F49-483A-AF09-3F92E3D8B80D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500188" y="27860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4786313" y="3000375"/>
            <a:ext cx="2857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err="1"/>
              <a:t>каб</a:t>
            </a:r>
            <a:r>
              <a:rPr lang="ru-RU" dirty="0"/>
              <a:t>.  306</a:t>
            </a:r>
          </a:p>
        </p:txBody>
      </p:sp>
      <p:pic>
        <p:nvPicPr>
          <p:cNvPr id="23561" name="Picture 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8604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500063"/>
            <a:ext cx="8186738" cy="2678112"/>
          </a:xfrm>
        </p:spPr>
        <p:txBody>
          <a:bodyPr anchor="ctr">
            <a:spAutoFit/>
          </a:bodyPr>
          <a:lstStyle/>
          <a:p>
            <a:pPr marL="400050" lvl="1" indent="0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endParaRPr lang="ru-RU" sz="3200" dirty="0" smtClean="0">
              <a:cs typeface="Times New Roman" pitchFamily="18" charset="0"/>
            </a:endParaRPr>
          </a:p>
          <a:p>
            <a:pPr marL="400050" lvl="1" indent="0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sz="3200" dirty="0" smtClean="0"/>
              <a:t>Быть гражданином научит …. </a:t>
            </a:r>
          </a:p>
          <a:p>
            <a:pPr marL="400050" lvl="1" indent="0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endParaRPr lang="ru-RU" sz="3200" dirty="0" smtClean="0"/>
          </a:p>
          <a:p>
            <a:pPr marL="400050" lvl="1" indent="0" algn="ctr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sz="3200" dirty="0" smtClean="0"/>
              <a:t>обществоведение</a:t>
            </a:r>
          </a:p>
          <a:p>
            <a:pPr marL="400050" lvl="1" indent="0" algn="ctr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endParaRPr lang="ru-RU" sz="40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2C262-5D73-4233-AE84-82C77EB0F478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BCFCF-ADDE-4F19-BFA4-5212698EFFD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0" y="1357299"/>
            <a:ext cx="8229600" cy="1571636"/>
          </a:xfrm>
        </p:spPr>
        <p:txBody>
          <a:bodyPr/>
          <a:lstStyle/>
          <a:p>
            <a:pPr marL="400050" lvl="1" indent="0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sz="3200" dirty="0" smtClean="0">
                <a:cs typeface="Times New Roman" pitchFamily="18" charset="0"/>
              </a:rPr>
              <a:t>Укрепит мускулатуру всем детишкам…..</a:t>
            </a:r>
          </a:p>
          <a:p>
            <a:pPr marL="400050" lvl="1" indent="0" algn="ctr" eaLnBrk="1" hangingPunct="1">
              <a:spcBef>
                <a:spcPct val="0"/>
              </a:spcBef>
              <a:buFont typeface="Arial" charset="0"/>
              <a:buNone/>
              <a:tabLst>
                <a:tab pos="457200" algn="l"/>
              </a:tabLst>
            </a:pPr>
            <a:r>
              <a:rPr lang="ru-RU" sz="3200" dirty="0" smtClean="0">
                <a:cs typeface="Times New Roman" pitchFamily="18" charset="0"/>
              </a:rPr>
              <a:t>Физкультура</a:t>
            </a:r>
          </a:p>
          <a:p>
            <a:pPr eaLnBrk="1" hangingPunct="1">
              <a:buNone/>
              <a:tabLst>
                <a:tab pos="457200" algn="l"/>
              </a:tabLst>
            </a:pPr>
            <a:r>
              <a:rPr lang="ru-RU" dirty="0" smtClean="0"/>
              <a:t>    </a:t>
            </a:r>
          </a:p>
        </p:txBody>
      </p:sp>
      <p:pic>
        <p:nvPicPr>
          <p:cNvPr id="25607" name="Picture 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43314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2234205" cy="29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Спец. курсы: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/>
              <a:t>Информатика в играх и задачах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/>
              <a:t>Наблюдай и исследуй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/>
              <a:t>Занимательная математика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BD821-B717-4062-94F0-E4CCA18C29A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42938" y="3500438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20193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«Веселый урок»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ru-RU" sz="2400" dirty="0" smtClean="0"/>
              <a:t>Что легче: килограмм пуха или килограмм железа? </a:t>
            </a:r>
          </a:p>
          <a:p>
            <a:r>
              <a:rPr lang="ru-RU" sz="2400" dirty="0" smtClean="0"/>
              <a:t>Шла девочка в библиотеку, а навстречу ей 3 мальчика. Сколько человек шло в библиотеку? </a:t>
            </a:r>
          </a:p>
          <a:p>
            <a:r>
              <a:rPr lang="ru-RU" sz="2400" dirty="0" smtClean="0"/>
              <a:t>Сколько грибов может войти в пустую корзину? </a:t>
            </a:r>
          </a:p>
          <a:p>
            <a:r>
              <a:rPr lang="ru-RU" sz="2400" dirty="0" smtClean="0"/>
              <a:t>2 мальчика играли в теннис 2 часа. Сколько времени играл каждый? </a:t>
            </a:r>
          </a:p>
          <a:p>
            <a:r>
              <a:rPr lang="ru-RU" sz="2400" dirty="0" smtClean="0"/>
              <a:t>Урок математики продолжается 45 минут, а урок истории 2700 секунд. Как это получается? </a:t>
            </a:r>
          </a:p>
          <a:p>
            <a:r>
              <a:rPr lang="ru-RU" sz="2400" dirty="0" smtClean="0"/>
              <a:t>2 мамы и 2 дочки нашли 3 грибочка. А досталось каждой по одному грибочку. Спрашивается, как это могло случится?</a:t>
            </a:r>
          </a:p>
          <a:p>
            <a:r>
              <a:rPr lang="ru-RU" sz="2400" dirty="0" smtClean="0"/>
              <a:t>Как превратить гору из камня в нежное слово?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6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47DE2-811B-436B-AAB2-B7A5776D2F2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FC37C-97E7-45B3-A1B0-E14E509DF1C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58284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endParaRPr lang="en-US" smtClean="0"/>
          </a:p>
          <a:p>
            <a:pPr marL="514350" indent="-514350">
              <a:buFont typeface="Arial" charset="0"/>
              <a:buNone/>
            </a:pPr>
            <a:r>
              <a:rPr lang="en-US" sz="2000" smtClean="0"/>
              <a:t>     </a:t>
            </a:r>
            <a:r>
              <a:rPr lang="ru-RU" sz="2000" smtClean="0"/>
              <a:t>2.</a:t>
            </a:r>
            <a:r>
              <a:rPr lang="en-US" sz="2000" smtClean="0"/>
              <a:t>   </a:t>
            </a:r>
            <a:r>
              <a:rPr lang="ru-RU" sz="2000" smtClean="0"/>
              <a:t>картинки   </a:t>
            </a:r>
            <a:r>
              <a:rPr lang="en-US" sz="2000" smtClean="0"/>
              <a:t>http://allforchildren.ru/pictures/school.php</a:t>
            </a:r>
            <a:endParaRPr lang="ru-RU" sz="20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DE70F-6CE2-432C-ABBF-73F234272EE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571500" y="164306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1.   стихи    </a:t>
            </a:r>
            <a:r>
              <a:rPr lang="en-US"/>
              <a:t>http://pozdr.eto-ya.com/category/1-sentyabrya/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План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проведения классного часа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821531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Знакомство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Город Родниковск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Путешествие по учебным улочкам города Родниковска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Веселый урок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Знакомство</a:t>
            </a:r>
          </a:p>
        </p:txBody>
      </p:sp>
      <p:pic>
        <p:nvPicPr>
          <p:cNvPr id="5123" name="Picture 2" descr="D:\мамины документы\фото\P101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85875"/>
            <a:ext cx="3678238" cy="4903788"/>
          </a:xfrm>
          <a:noFill/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929188" y="1428750"/>
            <a:ext cx="3929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Monotype Corsiva" pitchFamily="66" charset="0"/>
              </a:rPr>
              <a:t>Видутова</a:t>
            </a:r>
            <a:endParaRPr lang="en-US" sz="4000" b="1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4000" b="1">
                <a:solidFill>
                  <a:schemeClr val="tx2"/>
                </a:solidFill>
                <a:latin typeface="Monotype Corsiva" pitchFamily="66" charset="0"/>
              </a:rPr>
              <a:t>Татьяна</a:t>
            </a:r>
          </a:p>
          <a:p>
            <a:r>
              <a:rPr lang="ru-RU" sz="4000" b="1">
                <a:solidFill>
                  <a:schemeClr val="tx2"/>
                </a:solidFill>
                <a:latin typeface="Monotype Corsiva" pitchFamily="66" charset="0"/>
              </a:rPr>
              <a:t>Владимировна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000625" y="3429000"/>
            <a:ext cx="3429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1. учитель математики средней   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    школы № 203 </a:t>
            </a:r>
          </a:p>
          <a:p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 2. учитель высшей категории</a:t>
            </a:r>
          </a:p>
          <a:p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 3. педагогический стаж-25 лет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5715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Город «Родниковск»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00188" y="657225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148" name="Picture 4" descr="G:\флаг, герб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86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G:\флаг, герб\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13"/>
            <a:ext cx="3857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928813" y="6072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герб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6072188" y="485775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Законы города Родниковска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u="sng" smtClean="0"/>
              <a:t>Статья 1.</a:t>
            </a:r>
            <a:r>
              <a:rPr lang="ru-RU" smtClean="0"/>
              <a:t>   </a:t>
            </a:r>
            <a:r>
              <a:rPr lang="ru-RU" sz="2800" smtClean="0"/>
              <a:t>Город Родниковск-</a:t>
            </a:r>
            <a:r>
              <a:rPr lang="en-US" sz="2800" smtClean="0"/>
              <a:t> </a:t>
            </a:r>
            <a:r>
              <a:rPr lang="ru-RU" sz="2800" smtClean="0"/>
              <a:t>демократическое правовое государство:</a:t>
            </a:r>
          </a:p>
          <a:p>
            <a:pPr eaLnBrk="1" hangingPunct="1"/>
            <a:r>
              <a:rPr lang="ru-RU" sz="2800" smtClean="0"/>
              <a:t>целью общества является счастье;</a:t>
            </a:r>
          </a:p>
          <a:p>
            <a:pPr eaLnBrk="1" hangingPunct="1"/>
            <a:r>
              <a:rPr lang="ru-RU" sz="2800" smtClean="0"/>
              <a:t>каждый человек имеет право считать себя жителем города;</a:t>
            </a:r>
          </a:p>
          <a:p>
            <a:pPr eaLnBrk="1" hangingPunct="1"/>
            <a:r>
              <a:rPr lang="ru-RU" sz="2800" smtClean="0"/>
              <a:t>человек, его права и свободы, являются высшей ценностью общества;</a:t>
            </a:r>
          </a:p>
          <a:p>
            <a:pPr eaLnBrk="1" hangingPunct="1"/>
            <a:r>
              <a:rPr lang="ru-RU" sz="2800" smtClean="0"/>
              <a:t>все горожане равны перед законом.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u="sng" smtClean="0"/>
              <a:t>Статья 2.</a:t>
            </a:r>
            <a:r>
              <a:rPr lang="ru-RU" sz="3200" smtClean="0"/>
              <a:t>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2800" smtClean="0"/>
              <a:t>Каждый гражданин имеет право: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на бесплатное образование;</a:t>
            </a:r>
          </a:p>
          <a:p>
            <a:pPr eaLnBrk="1" hangingPunct="1"/>
            <a:r>
              <a:rPr lang="ru-RU" sz="2400" smtClean="0"/>
              <a:t>на бесплатное медицинское обслуживание;</a:t>
            </a:r>
          </a:p>
          <a:p>
            <a:pPr eaLnBrk="1" hangingPunct="1"/>
            <a:r>
              <a:rPr lang="ru-RU" sz="2400" smtClean="0"/>
              <a:t>на неприкосновенность личности;</a:t>
            </a:r>
          </a:p>
          <a:p>
            <a:pPr eaLnBrk="1" hangingPunct="1"/>
            <a:r>
              <a:rPr lang="ru-RU" sz="2400" smtClean="0"/>
              <a:t>на безопасность;</a:t>
            </a:r>
          </a:p>
          <a:p>
            <a:pPr eaLnBrk="1" hangingPunct="1"/>
            <a:r>
              <a:rPr lang="ru-RU" sz="2400" smtClean="0"/>
              <a:t>на собственность;</a:t>
            </a:r>
          </a:p>
          <a:p>
            <a:pPr eaLnBrk="1" hangingPunct="1"/>
            <a:r>
              <a:rPr lang="ru-RU" sz="2400" smtClean="0"/>
              <a:t>на свободу выражения мыслей и мнений;</a:t>
            </a:r>
          </a:p>
          <a:p>
            <a:pPr eaLnBrk="1" hangingPunct="1"/>
            <a:r>
              <a:rPr lang="ru-RU" sz="2400" smtClean="0"/>
              <a:t>на свободу печати, выражение мыслей и мнений;</a:t>
            </a:r>
          </a:p>
          <a:p>
            <a:pPr eaLnBrk="1" hangingPunct="1"/>
            <a:r>
              <a:rPr lang="ru-RU" sz="2400" smtClean="0"/>
              <a:t>на свободу вероисповедания;</a:t>
            </a:r>
          </a:p>
          <a:p>
            <a:pPr eaLnBrk="1" hangingPunct="1"/>
            <a:r>
              <a:rPr lang="ru-RU" sz="2400" smtClean="0"/>
              <a:t>на свободу передвижения.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u="sng" smtClean="0"/>
              <a:t>Статья 3.</a:t>
            </a:r>
            <a:r>
              <a:rPr lang="en-US" sz="2800" u="sng" smtClean="0"/>
              <a:t/>
            </a:r>
            <a:br>
              <a:rPr lang="en-US" sz="2800" u="sng" smtClean="0"/>
            </a:br>
            <a:r>
              <a:rPr lang="ru-RU" sz="2800" smtClean="0"/>
              <a:t> Каждый горожанин обязан: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быть честным, справедливым, вежливым, добросовестным;</a:t>
            </a:r>
          </a:p>
          <a:p>
            <a:pPr eaLnBrk="1" hangingPunct="1"/>
            <a:r>
              <a:rPr lang="ru-RU" sz="2400" smtClean="0"/>
              <a:t>соблюдать режим труда и отдыха;</a:t>
            </a:r>
          </a:p>
          <a:p>
            <a:pPr eaLnBrk="1" hangingPunct="1"/>
            <a:r>
              <a:rPr lang="ru-RU" sz="2400" smtClean="0"/>
              <a:t>соблюдать чистоту, порядок, дисциплину;</a:t>
            </a:r>
          </a:p>
          <a:p>
            <a:pPr eaLnBrk="1" hangingPunct="1"/>
            <a:r>
              <a:rPr lang="ru-RU" sz="2400" smtClean="0"/>
              <a:t>беречь общественную и индивидуальную собственность;</a:t>
            </a:r>
          </a:p>
          <a:p>
            <a:pPr eaLnBrk="1" hangingPunct="1"/>
            <a:r>
              <a:rPr lang="ru-RU" sz="2400" smtClean="0"/>
              <a:t>вести здоровый образ жизни, следить за своим здоровьем;</a:t>
            </a:r>
          </a:p>
          <a:p>
            <a:pPr eaLnBrk="1" hangingPunct="1"/>
            <a:r>
              <a:rPr lang="ru-RU" sz="2400" smtClean="0"/>
              <a:t>участвовать в городских мероприятиях.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u="sng" dirty="0" smtClean="0"/>
              <a:t>Статья 4.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ru-RU" sz="3200" dirty="0" smtClean="0"/>
              <a:t> На территории города запрещается нарушать общественный порядок: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63" y="2332038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smtClean="0"/>
              <a:t>носить верхнюю одежду, головные уборы;</a:t>
            </a:r>
          </a:p>
          <a:p>
            <a:pPr eaLnBrk="1" hangingPunct="1"/>
            <a:r>
              <a:rPr lang="ru-RU" sz="2400" smtClean="0"/>
              <a:t>употреблять нецензурные выражения;</a:t>
            </a:r>
          </a:p>
          <a:p>
            <a:pPr eaLnBrk="1" hangingPunct="1"/>
            <a:r>
              <a:rPr lang="ru-RU" sz="2400" smtClean="0"/>
              <a:t>грубить, драться, кричать;</a:t>
            </a:r>
          </a:p>
          <a:p>
            <a:pPr eaLnBrk="1" hangingPunct="1"/>
            <a:r>
              <a:rPr lang="ru-RU" sz="2400" smtClean="0"/>
              <a:t>курить, употреблять наркотики, спиртные напитки, играть в азартные игры, иметь оружие.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4-13</Template>
  <TotalTime>357</TotalTime>
  <Words>861</Words>
  <Application>Microsoft Office PowerPoint</Application>
  <PresentationFormat>Экран (4:3)</PresentationFormat>
  <Paragraphs>226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4-13</vt:lpstr>
      <vt:lpstr>«Мы –пятиклашки»</vt:lpstr>
      <vt:lpstr>Слайд 2</vt:lpstr>
      <vt:lpstr>План  проведения классного часа</vt:lpstr>
      <vt:lpstr>Знакомство</vt:lpstr>
      <vt:lpstr>Город «Родниковск»</vt:lpstr>
      <vt:lpstr>Законы города Родниковска</vt:lpstr>
      <vt:lpstr>Статья 2.  Каждый гражданин имеет право:</vt:lpstr>
      <vt:lpstr>Статья 3.  Каждый горожанин обязан:</vt:lpstr>
      <vt:lpstr>Статья 4.  На территории города запрещается нарушать общественный порядок:</vt:lpstr>
      <vt:lpstr>Статья 5.  Нарушение законов карается:</vt:lpstr>
      <vt:lpstr>В «городе» работают</vt:lpstr>
      <vt:lpstr>План города Родниковска</vt:lpstr>
      <vt:lpstr>Путешествие по учебным улочкам города Родниковска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Спец. курсы:</vt:lpstr>
      <vt:lpstr>«Веселый урок» </vt:lpstr>
      <vt:lpstr>Слайд 27</vt:lpstr>
      <vt:lpstr>Литература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Планете Знаний». </dc:title>
  <dc:creator>Видутова Татьяна Владимировна</dc:creator>
  <dc:description>http://aida.ucoz.ru</dc:description>
  <cp:lastModifiedBy>OLegion</cp:lastModifiedBy>
  <cp:revision>42</cp:revision>
  <dcterms:created xsi:type="dcterms:W3CDTF">2011-08-30T13:46:11Z</dcterms:created>
  <dcterms:modified xsi:type="dcterms:W3CDTF">2014-01-14T19:40:48Z</dcterms:modified>
  <cp:category>шаблоны к Powerpoint</cp:category>
</cp:coreProperties>
</file>