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sldIdLst>
    <p:sldId id="279" r:id="rId3"/>
    <p:sldId id="275" r:id="rId4"/>
    <p:sldId id="269" r:id="rId5"/>
    <p:sldId id="287" r:id="rId6"/>
    <p:sldId id="270" r:id="rId7"/>
    <p:sldId id="264" r:id="rId8"/>
    <p:sldId id="284" r:id="rId9"/>
    <p:sldId id="285" r:id="rId10"/>
    <p:sldId id="286" r:id="rId11"/>
    <p:sldId id="265" r:id="rId12"/>
    <p:sldId id="266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ика-3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86467" autoAdjust="0"/>
  </p:normalViewPr>
  <p:slideViewPr>
    <p:cSldViewPr>
      <p:cViewPr varScale="1">
        <p:scale>
          <a:sx n="63" d="100"/>
          <a:sy n="63" d="100"/>
        </p:scale>
        <p:origin x="-13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5DAF-7B68-4218-A164-59AEC6DF9E9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A903F9-251F-4906-8743-5FF759EB4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5DAF-7B68-4218-A164-59AEC6DF9E9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03F9-251F-4906-8743-5FF759EB4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5DAF-7B68-4218-A164-59AEC6DF9E9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03F9-251F-4906-8743-5FF759EB4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A344-71C8-4422-B625-F70D58E8C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A932-A342-4760-B834-39E0FC8CD7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4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A344-71C8-4422-B625-F70D58E8C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A932-A342-4760-B834-39E0FC8CD7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5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A344-71C8-4422-B625-F70D58E8C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A932-A342-4760-B834-39E0FC8CD7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A344-71C8-4422-B625-F70D58E8C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A932-A342-4760-B834-39E0FC8CD7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A344-71C8-4422-B625-F70D58E8C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A932-A342-4760-B834-39E0FC8CD7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A344-71C8-4422-B625-F70D58E8C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A932-A342-4760-B834-39E0FC8CD7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A344-71C8-4422-B625-F70D58E8C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A932-A342-4760-B834-39E0FC8CD7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A344-71C8-4422-B625-F70D58E8C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A932-A342-4760-B834-39E0FC8CD7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5DAF-7B68-4218-A164-59AEC6DF9E9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A903F9-251F-4906-8743-5FF759EB4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A344-71C8-4422-B625-F70D58E8C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A932-A342-4760-B834-39E0FC8CD7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A344-71C8-4422-B625-F70D58E8C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A932-A342-4760-B834-39E0FC8CD7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A344-71C8-4422-B625-F70D58E8C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A932-A342-4760-B834-39E0FC8CD7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4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5DAF-7B68-4218-A164-59AEC6DF9E9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03F9-251F-4906-8743-5FF759EB4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5DAF-7B68-4218-A164-59AEC6DF9E9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03F9-251F-4906-8743-5FF759EB4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5DAF-7B68-4218-A164-59AEC6DF9E9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7A903F9-251F-4906-8743-5FF759EB4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5DAF-7B68-4218-A164-59AEC6DF9E9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03F9-251F-4906-8743-5FF759EB4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5DAF-7B68-4218-A164-59AEC6DF9E9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03F9-251F-4906-8743-5FF759EB4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5DAF-7B68-4218-A164-59AEC6DF9E9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03F9-251F-4906-8743-5FF759EB4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5DAF-7B68-4218-A164-59AEC6DF9E9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03F9-251F-4906-8743-5FF759EB4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8C5DAF-7B68-4218-A164-59AEC6DF9E9E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A903F9-251F-4906-8743-5FF759EB4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A344-71C8-4422-B625-F70D58E8C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A932-A342-4760-B834-39E0FC8CD7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4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p=8&amp;text=%D0%BC%D0%BE%D0%B5%D1%82%20%D1%80%D1%83%D0%BA%D0%B8%20%D0%BF%D0%BE%D0%B4%20%D0%BA%D1%80%D0%B0%D0%BD%D0%BE%D0%BC&amp;pos=243&amp;uinfo=sw-1903-sh-1055-fw-1678-fh-598-pd-1&amp;rpt=simage&amp;img_url=http://sphotos-b.xx.fbcdn.net/hphotos-ash3/c27.0.403.403/p403x403/530545_445745688801223_2138069686_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source=wiz&amp;uinfo=sw-1903-sh-1055-fw-1678-fh-598-pd-1&amp;p=5&amp;text=%D0%BA%D1%80%D0%B0%D0%BD%20%D0%B4%D0%BB%D1%8F%20%D1%80%D0%B0%D0%BA%D0%BE%D0%B2%D0%B8%D0%BD%D1%8B%20%D0%B2%20%D0%B2%D0%B0%D0%BD%D0%BD%D0%BE%D0%B9&amp;noreask=1&amp;pos=155&amp;rpt=simage&amp;lr=213&amp;img_url=http://www.knropt.ru/img_catalog/smesiteli-g-lauf/60000051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uinfo=sw-1903-sh-1055-fw-1678-fh-598-pd-1&amp;p=2&amp;text=%D0%BA%D0%BE%D0%BC%D1%83%20%D0%BD%D1%83%D0%B6%D0%BD%D0%B0%20%D0%B2%D0%BE%D0%B4%D0%B0%20%D0%BF%D1%80%D0%B5%D0%B7%D0%B5%D0%BD%D1%82%D0%B0%D1%86%D0%B8%D1%8F&amp;noreask=1&amp;pos=75&amp;rpt=simage&amp;lr=213&amp;img_url=http://img2.timeinc.net/health/images/gallery/living/houseplant-7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text=%D1%80%D0%B0%D1%81%D1%82%D0%B5%D0%BD%D0%B8%D1%8F%20%D0%B8%20%D0%B2%D0%BE%D0%B4%D0%B0&amp;img_url=http://media.reliancenetwork.com/dyna_images/agents/13/41752/20110321103921.jpg&amp;pos=9&amp;uinfo=sw-1903-sh-1055-fw-1678-fh-598-pd-1&amp;rpt=sima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2&amp;text=%D0%B7%D0%B2%D0%B5%D1%80%D0%B8%20%D0%BD%D0%B0%20%D0%B2%D0%BE%D0%B4%D0%BE%D0%BF%D0%BE%D0%B5&amp;pos=63&amp;uinfo=sw-1903-sh-1055-fw-1678-fh-598-pd-1&amp;rpt=simage&amp;img_url=http://cs1426.userapi.com/g3499187/c_35c0285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p=4&amp;text=%D0%B2%D0%BE%D0%B4%D0%BE%D0%BF%D0%BB%D0%B0%D0%B2%D0%B0%D1%8E%D1%89%D0%B8%D0%B5%20%D0%BF%D1%82%D0%B8%D1%86%D1%8B&amp;pos=141&amp;uinfo=sw-1903-sh-1055-fw-1678-fh-598-pd-1&amp;rpt=simage&amp;img_url=http://img-9.photosight.ru/66b/3561410_thumb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p=14&amp;text=%D0%BF%D1%82%D0%B8%D1%86%D1%8B%20%D0%B8%20%D0%B2%D0%BE%D0%B4%D0%B0&amp;pos=425&amp;uinfo=sw-1903-sh-1055-fw-1678-fh-598-pd-1&amp;rpt=simage&amp;img_url=http://www.newzzz.kz/images/img_727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source=wiz&amp;uinfo=sw-1903-sh-1055-fw-1678-fh-598-pd-1&amp;p=7&amp;text=%D0%BA%D0%BE%D0%BC%D1%83%20%D0%BD%D1%83%D0%B6%D0%BD%D0%B0%20%D0%B2%D0%BE%D0%B4%D0%B0%20%D0%BF%D1%80%D0%B5%D0%B7%D0%B5%D0%BD%D1%82%D0%B0%D1%86%D0%B8%D1%8F&amp;noreask=1&amp;pos=236&amp;rpt=simage&amp;lr=213&amp;img_url=http://www.sunhome.ru/UsersGallery/wallpapers/80/716142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source=wiz&amp;uinfo=sw-1903-sh-1055-fw-1678-fh-598-pd-1&amp;p=56&amp;text=%D0%BA%D0%BE%D0%BC%D1%83%20%D0%BD%D1%83%D0%B6%D0%BD%D0%B0%20%D0%B2%D0%BE%D0%B4%D0%B0%20%D0%BF%D1%80%D0%B5%D0%B7%D0%B5%D0%BD%D1%82%D0%B0%D1%86%D0%B8%D1%8F&amp;noreask=1&amp;pos=1684&amp;rpt=simage&amp;lr=213&amp;img_url=http://www.velvet.by/files/userfiles/4467/these_funny_animals_865_640_27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p=2&amp;text=%D0%BF%D0%BE%D1%82%D1%80%D0%B5%D0%B1%D0%BB%D0%B5%D0%BD%D0%B8%D0%B5%20%D0%B2%D0%BE%D0%B4%D1%8B%20%D0%B2%20%D0%B4%D0%BE%D0%BC%D0%B5%D0%B2%D0%BE%D0%B4%D0%B0-%D0%BC%D0%B0%D1%81%D1%82%D0%B5%D1%80&amp;pos=62&amp;uinfo=sw-1903-sh-1055-fw-1678-fh-598-pd-1&amp;rpt=simage&amp;img_url=http://www.novostimira.com.ua/images/news/1368024249_64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p=10&amp;text=%D1%80%D0%B5%D0%B1%D1%91%D0%BD%D0%BE%D0%BA%20%D0%BF%D1%8C%D1%91%D1%82%20%D1%81%D1%82%D0%B0%D0%BA%D0%B0%D0%BD%20%D0%B2%D0%BE%D0%B4%D1%8B&amp;pos=305&amp;uinfo=sw-1903-sh-1055-fw-1678-fh-598-pd-1&amp;rpt=simage&amp;img_url=http://afisha.cheb.ru/pics/128124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p=3&amp;text=%D0%B2%D0%BE%D0%B4%D0%B0-%20%D0%BF%D1%80%D0%B8%D0%B3%D0%BE%D1%82%D0%BE%D0%B2%D0%BB%D0%B5%D0%BD%D0%B8%D0%B5%20%D0%BF%D0%B8%D1%89%D0%B8&amp;pos=90&amp;uinfo=sw-1903-sh-1055-fw-1678-fh-598-pd-1&amp;rpt=simage&amp;img_url=http://www.gastronom.ru/site_images/00000013/0002402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images.yandex.ru/yandsearch?source=wiz&amp;img_url=http://img1.liveinternet.ru/images/attach/c/8/99/337/99337677_22h_22.jpg&amp;uinfo=sw-1903-sh-1055-fw-1678-fh-598-pd-1&amp;p=2&amp;text=%D0%BC%D1%8B%D1%82%D1%8C%D1%91%20%D0%BF%D0%BE%D1%81%D1%83%D0%B4%D1%8B%20%D1%84%D0%BE%D1%82%D0%BE&amp;noreask=1&amp;pos=60&amp;rpt=simage&amp;lr=21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p=7&amp;text=%D0%B2%D0%BE%D0%B4%D0%B0-%20%D1%81%D1%82%D0%B8%D1%80%D0%BA%D0%B0&amp;img_url=http://blogs-images.forbes.com/jacquelynsmith/files/2011/09/03BnezR2sE77w_2043.jpg&amp;pos=222&amp;uinfo=sw-1903-sh-1055-fw-1678-fh-598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p=2&amp;text=%D0%BC%D0%BE%D0%B5%D1%82%20%D0%BF%D0%BE%D0%BB%20%20%D0%BA%D0%B0%D1%80%D1%82%D0%B8%D0%BD%D0%BA%D0%B8&amp;pos=70&amp;uinfo=sw-1903-sh-1055-fw-1678-fh-598-pd-1&amp;rpt=simage&amp;img_url=http://www.kamelek.com/Gallery_konkurs/Lisa/23beb9e0978eeee48f5fad0789e90d94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88840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Кому нужна вода</a:t>
            </a: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4941168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одготовила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учитель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«А» класса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Готовцева Е.А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20688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Помыл руки – плотно закрой кран!</a:t>
            </a:r>
            <a:endParaRPr lang="ru-RU" sz="4000" dirty="0"/>
          </a:p>
        </p:txBody>
      </p:sp>
      <p:pic>
        <p:nvPicPr>
          <p:cNvPr id="5" name="Рисунок 4" descr="http://k14.vcmedia.vn/thumb_w/600/A3YmnWqkHeph7OwGyu6TwbX57tgTw/Image/2013/05/05A/tui-kp-kenh14-02-7d535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898"/>
            <a:ext cx="5257800" cy="348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knropt.ru/img_catalog/smesiteli-g-lauf/60000054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 r="28077" b="11282"/>
          <a:stretch>
            <a:fillRect/>
          </a:stretch>
        </p:blipFill>
        <p:spPr bwMode="auto">
          <a:xfrm>
            <a:off x="5724124" y="2564898"/>
            <a:ext cx="3188985" cy="348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70080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работу на уроке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руки аним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29000"/>
            <a:ext cx="1752013" cy="168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16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2.timeinc.net/health/images/gallery/living/houseplant-400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 t="10394"/>
          <a:stretch>
            <a:fillRect/>
          </a:stretch>
        </p:blipFill>
        <p:spPr bwMode="auto">
          <a:xfrm>
            <a:off x="395536" y="2924943"/>
            <a:ext cx="3467100" cy="310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5-tub-ru.yandex.net/i?id=135692291-11-72&amp;n=21">
            <a:hlinkClick r:id="rId4" tgtFrame="&quot;_blank&quot;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017010"/>
            <a:ext cx="4521994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620688"/>
            <a:ext cx="60070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Вода нужна растениям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orum.vitawater.ru/sites/default/files/imagepicker/12184/zebry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 l="1512" t="2268" r="1512" b="4535"/>
          <a:stretch>
            <a:fillRect/>
          </a:stretch>
        </p:blipFill>
        <p:spPr bwMode="auto">
          <a:xfrm>
            <a:off x="179512" y="2636912"/>
            <a:ext cx="5126515" cy="328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620688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Вода нужна животным</a:t>
            </a:r>
            <a:endParaRPr lang="ru-RU" sz="4400" dirty="0"/>
          </a:p>
        </p:txBody>
      </p:sp>
      <p:pic>
        <p:nvPicPr>
          <p:cNvPr id="4" name="Рисунок 3" descr="http://img70.imageshack.us/img70/8692/dsc03551wwl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36912"/>
            <a:ext cx="3413760" cy="30971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on.s.photosight.ru/img/9/66b/3561410_large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 t="11700"/>
          <a:stretch>
            <a:fillRect/>
          </a:stretch>
        </p:blipFill>
        <p:spPr bwMode="auto">
          <a:xfrm>
            <a:off x="251520" y="1772816"/>
            <a:ext cx="4363879" cy="343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img1.liveinternet.ru/images/attach/c/3/76/124/76124253_3303834_Swans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795263"/>
            <a:ext cx="4188547" cy="34145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397848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Вода нужна птицам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732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1.nnm.ru/d/4/1/4/d/fc261d48c67d6a5e1fa3111def9_prev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439603" cy="332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35596" y="246976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Вода – это среда обитания</a:t>
            </a:r>
            <a:endParaRPr lang="ru-RU" sz="4400" dirty="0"/>
          </a:p>
        </p:txBody>
      </p:sp>
      <p:pic>
        <p:nvPicPr>
          <p:cNvPr id="6" name="Рисунок 5" descr="http://gif-and-jpeg.ru/d/41077-1/jivotniy_mir2608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 l="18142"/>
          <a:stretch>
            <a:fillRect/>
          </a:stretch>
        </p:blipFill>
        <p:spPr bwMode="auto">
          <a:xfrm>
            <a:off x="4823048" y="1700808"/>
            <a:ext cx="4151889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http://2krota.ru/uploads/posts/2013-05/1368016277_rossiya-0019.jpg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/>
          <a:srcRect l="2362" t="4255" r="22205" b="19856"/>
          <a:stretch/>
        </p:blipFill>
        <p:spPr bwMode="auto">
          <a:xfrm>
            <a:off x="4427984" y="2492897"/>
            <a:ext cx="4540284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Прямоугольник 47"/>
          <p:cNvSpPr/>
          <p:nvPr/>
        </p:nvSpPr>
        <p:spPr>
          <a:xfrm>
            <a:off x="1619672" y="188640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Вода нужна человеку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g.rufox.ru/files/big2/69784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0709"/>
          <a:stretch>
            <a:fillRect/>
          </a:stretch>
        </p:blipFill>
        <p:spPr bwMode="auto">
          <a:xfrm>
            <a:off x="184136" y="2492896"/>
            <a:ext cx="3827236" cy="304323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1560" y="1556792"/>
            <a:ext cx="2736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пить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1942" y="1559104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мыть</a:t>
            </a:r>
            <a:endParaRPr lang="ru-RU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astronom.ru/site_images/00000013/00024023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 l="13438" t="13812" b="6278"/>
          <a:stretch>
            <a:fillRect/>
          </a:stretch>
        </p:blipFill>
        <p:spPr bwMode="auto">
          <a:xfrm>
            <a:off x="467544" y="2564904"/>
            <a:ext cx="4081290" cy="252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0-tub-ru.yandex.net/i?id=375649122-41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564904"/>
            <a:ext cx="396044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2614" y="692696"/>
            <a:ext cx="42662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готовить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пищу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692696"/>
            <a:ext cx="361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672535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мыть посуду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68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0-tub-ru.yandex.net/i?id=404234387-28-72&amp;n=21">
            <a:hlinkClick r:id="rId2" tgtFrame="&quot;_blank&quot;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20279"/>
            <a:ext cx="475107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polovik.com/upload/files/image/122.jpeg">
            <a:hlinkClick r:id="rId4"/>
          </p:cNvPr>
          <p:cNvPicPr/>
          <p:nvPr/>
        </p:nvPicPr>
        <p:blipFill>
          <a:blip r:embed="rId5" cstate="print"/>
          <a:srcRect b="18076"/>
          <a:stretch>
            <a:fillRect/>
          </a:stretch>
        </p:blipFill>
        <p:spPr bwMode="auto">
          <a:xfrm>
            <a:off x="5076056" y="2596479"/>
            <a:ext cx="3744416" cy="334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541864"/>
            <a:ext cx="25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стирать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6624" y="476672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убирать</a:t>
            </a:r>
            <a:endParaRPr lang="ru-RU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Цилиндр 5"/>
          <p:cNvSpPr/>
          <p:nvPr/>
        </p:nvSpPr>
        <p:spPr>
          <a:xfrm>
            <a:off x="9540552" y="5085184"/>
            <a:ext cx="914400" cy="121615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66667E-6 C -0.00694 0.00325 -0.01285 0.00811 -0.01997 0.01112 C -0.03212 0.01042 -0.04444 0.01042 -0.0566 0.00903 C -0.0599 0.0088 -0.06597 0.00348 -0.0684 0.00232 C -0.07517 -0.00069 -0.08299 -0.00185 -0.08993 -0.00439 C -0.09583 -0.01203 -0.1026 -0.0118 -0.11007 -0.0155 C -0.11701 -0.01898 -0.12135 -0.02569 -0.1283 -0.02893 C -0.13646 -0.03958 -0.14722 -0.0449 -0.1566 -0.05323 C -0.16198 -0.05786 -0.1691 -0.06597 -0.175 -0.06874 C -0.18698 -0.0743 -0.18212 -0.07083 -0.18993 -0.07777 C -0.1967 -0.07708 -0.20347 -0.07661 -0.21007 -0.07546 C -0.21233 -0.07499 -0.21771 -0.07268 -0.2184 -0.06874 C -0.21927 -0.06365 -0.2184 -0.05833 -0.2184 -0.05323 " pathEditMode="relative" ptsTypes="ffffffffffff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Берегите воду!</a:t>
            </a:r>
            <a:endParaRPr lang="ru-RU" sz="4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8" t="10938" b="4524"/>
          <a:stretch/>
        </p:blipFill>
        <p:spPr bwMode="auto">
          <a:xfrm>
            <a:off x="1547664" y="1700808"/>
            <a:ext cx="6048672" cy="500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43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546</TotalTime>
  <Words>46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Трек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Ника-3</dc:creator>
  <cp:lastModifiedBy>user</cp:lastModifiedBy>
  <cp:revision>61</cp:revision>
  <dcterms:created xsi:type="dcterms:W3CDTF">2013-10-12T20:03:30Z</dcterms:created>
  <dcterms:modified xsi:type="dcterms:W3CDTF">2013-10-16T07:22:04Z</dcterms:modified>
</cp:coreProperties>
</file>