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3188106-C59B-4383-ADE9-018148FA0AB9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E76D1E-37F1-4F71-8DEA-0113AD484A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48872" cy="20162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ГОНЧАРОВ</a:t>
            </a:r>
            <a:endParaRPr lang="ru-RU" sz="6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i="0" dirty="0" smtClean="0"/>
              <a:t>ИВАН  АЛЕКСАНДРОВИЧ</a:t>
            </a:r>
            <a:endParaRPr lang="ru-RU" sz="2400" b="1" i="0" dirty="0"/>
          </a:p>
        </p:txBody>
      </p:sp>
    </p:spTree>
    <p:extLst>
      <p:ext uri="{BB962C8B-B14F-4D97-AF65-F5344CB8AC3E}">
        <p14:creationId xmlns:p14="http://schemas.microsoft.com/office/powerpoint/2010/main" val="1047623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1268760"/>
            <a:ext cx="6760840" cy="4720272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dirty="0"/>
              <a:t>Постепенно начинается серьёзное творчество писателя. Оно формировалось под влиянием тех настроений, которые побуждали молодого автора всё более иронически относиться к царившему в доме </a:t>
            </a:r>
            <a:r>
              <a:rPr lang="ru-RU" dirty="0" err="1"/>
              <a:t>Майковых</a:t>
            </a:r>
            <a:r>
              <a:rPr lang="ru-RU" dirty="0"/>
              <a:t> романтическому культу искусства. 40-е годы — начало расцвета творчества Гончарова. Это была важная пора в развитии русской литературы, как и в жизни русского общества в целом. Гончаров знакомится с Белинским, часто бывает у него на Невском проспекте, в доме Литераторов. Здесь в 1846 году Гончаров читает критику к своему роману Обыкновенная </a:t>
            </a:r>
            <a:r>
              <a:rPr lang="ru-RU" dirty="0" smtClean="0"/>
              <a:t>история. </a:t>
            </a:r>
            <a:r>
              <a:rPr lang="ru-RU" dirty="0"/>
              <a:t>Общение с великим критиком имело важное значение для духовного становления молодого писателя. Гончаров и сам засвидетельствовал в одном из писем, какую роль для него сыграл Белинский:</a:t>
            </a:r>
          </a:p>
          <a:p>
            <a:pPr indent="0" algn="ctr">
              <a:buNone/>
            </a:pPr>
            <a:r>
              <a:rPr lang="ru-RU" b="1" dirty="0"/>
              <a:t>Только когда Белинский регулировал весь вчерашний хаос вкусов, эстетических и других понятий и проч., тогда и взгляд на этих героев пера (Лермонтова и Гоголя) стал </a:t>
            </a:r>
            <a:r>
              <a:rPr lang="ru-RU" b="1" dirty="0" err="1"/>
              <a:t>определённее</a:t>
            </a:r>
            <a:r>
              <a:rPr lang="ru-RU" b="1" dirty="0"/>
              <a:t> и строже. Явилась сознательная критика…</a:t>
            </a:r>
          </a:p>
          <a:p>
            <a:pPr indent="0" algn="r">
              <a:buNone/>
            </a:pPr>
            <a:r>
              <a:rPr lang="ru-RU" dirty="0"/>
              <a:t>В своих «Заметках о личности Белинского» Гончаров с симпатией и благодарностью рассказал о своих встречах с критиком и о его роли как «публициста, эстетического критика и трибуна, провозвестника новых грядущих начал общественной жизни». Весной 1847 года на страницах «Современника» публикуется «Обыкновенная история». В романе конфликт между «реализмом» и «романтизмом» предстаёт как существенная коллизия русской жизни. Гончаров назвал свой роман «Обыкновенная история», тем самым он подчеркнул типичность процессов, которые отразились в этом произведении.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79018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2348880"/>
            <a:ext cx="6696744" cy="201622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Расцвет </a:t>
            </a:r>
            <a:br>
              <a:rPr lang="ru-RU" sz="6600" b="1" dirty="0" smtClean="0"/>
            </a:br>
            <a:r>
              <a:rPr lang="ru-RU" sz="6600" b="1" dirty="0" smtClean="0"/>
              <a:t>творчества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04378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Расцвет творчества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2276872"/>
            <a:ext cx="3096345" cy="32413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1859 году в России впервые прозвучало слово «обломовщина». Через судьбу главного героя своего нового романа Гончаров показал социальное явление. Однако многие увидели в образе Обломова ещё и философское осмысление русского национального характера, а также указание на возможность особого нравственного пути, противостоящего суете всепоглощающего «прогресса». Гончаров совершил художественное открытие. Он создал произведение огромной обобщающей силы.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3021541" cy="3960440"/>
          </a:xfr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54715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971600" y="1196752"/>
            <a:ext cx="7200800" cy="4680520"/>
          </a:xfrm>
        </p:spPr>
        <p:txBody>
          <a:bodyPr>
            <a:normAutofit fontScale="40000" lnSpcReduction="20000"/>
          </a:bodyPr>
          <a:lstStyle/>
          <a:p>
            <a:pPr indent="0" algn="ctr">
              <a:buNone/>
            </a:pPr>
            <a:r>
              <a:rPr lang="ru-RU" sz="2800" dirty="0"/>
              <a:t>Выход в свет «Обломова» и громадный успех его у читателей принесли Гончарову славу одного из самых выдающихся русских писателей. Он начал работу над новым произведением — романом «Обрыв». Однако надо было ещё и как-то зарабатывать деньги: покинув пост цензора, Гончаров жил «на вольных хлебах». В середине 1862 года его пригласили на должность редактора недавно учреждённой газеты «Северная почта», являвшейся органом министерства внутренних дел. Гончаров работал здесь около года, а затем был назначен на должность члена совета по делам печати. Снова началась его цензорская деятельность, причём в новых политических условиях она приобрела явно консервативный характер. Гончаров причинил много неприятностей «Современнику» Некрасова и </a:t>
            </a:r>
            <a:r>
              <a:rPr lang="ru-RU" sz="2800" dirty="0" err="1"/>
              <a:t>писаревскому</a:t>
            </a:r>
            <a:r>
              <a:rPr lang="ru-RU" sz="2800" dirty="0"/>
              <a:t> «Русскому слову», он вёл открытую войну против «нигилизма», писал о «жалких и несамостоятельных доктринах материализма, социализма и коммунизма», то есть активно защищал правительственные устои. Так продолжалось до конца 1867 года, когда он по собственному прошению вышел в отставку, на пенсию.</a:t>
            </a:r>
          </a:p>
          <a:p>
            <a:pPr indent="0" algn="ctr">
              <a:buNone/>
            </a:pPr>
            <a:r>
              <a:rPr lang="ru-RU" sz="2800" dirty="0"/>
              <a:t>Теперь можно было снова энергично взяться за «Обрыв». К тому времени Гончаров исписал уже много бумаги, а конца романа всё ещё не видел. Надвигавшаяся старость всё более пугала писателя и отвращала его от работы. Гончаров однажды сказал об «Обрыве»: «это дитя моего сердца». Автор трудился над ним целых двадцать лет. Временами, особенно к концу работы, он впадал в апатию, и ему казалось, что не хватит сил завершить это монументальное произведение. В 1868 году Гончаров писал Тургеневу:</a:t>
            </a:r>
          </a:p>
          <a:p>
            <a:pPr indent="0" algn="ctr">
              <a:buNone/>
            </a:pPr>
            <a:r>
              <a:rPr lang="ru-RU" sz="2800" b="1" dirty="0"/>
              <a:t>Вы спрашиваете, пишу ли я: да нет; может быть, попробовал бы, если б не задался давно известной Вам, неудобоисполнимой задачей, которая, как жернов, висит у меня на шее и мешает поворотиться. Да и какое писанье теперь в мои лета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76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dirty="0"/>
              <a:t>В другом месте Гончаров заметил, что, закончив третью часть «Обрыва», «хотел оставить вовсе роман, не дописывая». Однако же дописал. Гончаров отдавал себе отчёт в том, произведение какого масштаба и художественного значения он создаёт. Ценой огромных усилий, превозмогая физические и нравственные недуги, он довёл роман до конца. «Обрыв» завершил, таким образом, трилогию. Каждый из романов Гончарова отразил определённый этап исторического развития России. Для первого из них типичен Александр </a:t>
            </a:r>
            <a:r>
              <a:rPr lang="ru-RU" dirty="0" err="1"/>
              <a:t>Адуев</a:t>
            </a:r>
            <a:r>
              <a:rPr lang="ru-RU" dirty="0"/>
              <a:t>, для второго — Обломов, для третьего — Райский. И все эти образы явились составными элементами одной общей целостной картины угасающей эпохи крепостничества.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27923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2204864"/>
            <a:ext cx="3888432" cy="489654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000" dirty="0"/>
              <a:t>«Обрыв» стал последним крупным художественным произведением Гончарова. Но после конца работы над произведением, жизнь его сложилась очень трудно. Больной, одинокий, Гончаров часто поддавался душевной </a:t>
            </a:r>
            <a:r>
              <a:rPr lang="ru-RU" sz="1000" dirty="0" smtClean="0"/>
              <a:t>депрессии. </a:t>
            </a:r>
            <a:r>
              <a:rPr lang="ru-RU" sz="1000" dirty="0"/>
              <a:t>Одно время мечталось ему даже взяться за новый роман, «если старость не помешает», как писал он П. В. Анненкову. Но не приступил к нему. Он всегда писал медленно, натужно. Не раз жаловался, что не может быстро откликаться на события современной жизни: они должны основательно отстояться во времени, и в его сознании. Все три романа Гончарова были посвящены изображению дореформенной России, которую он хорошо знал и понимал. Те процессы, которые происходили в последующие годы, по собственным признаниям писателя, он понимал хуже, и не хватало у него ни физических, ни нравственных сил погрузиться в их изучение.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Последние годы жизни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2336473" cy="3096344"/>
          </a:xfrm>
          <a:effectLst>
            <a:glow rad="889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231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dirty="0"/>
              <a:t>Гончаров оставался в полном одиночестве и </a:t>
            </a:r>
            <a:r>
              <a:rPr lang="ru-RU" dirty="0" smtClean="0"/>
              <a:t>12 сентября </a:t>
            </a:r>
            <a:r>
              <a:rPr lang="ru-RU" dirty="0"/>
              <a:t>1891 года он простудился. Болезнь развивалась стремительно, и в ночь на 15 сентября он умер от воспаления легких на восьмидесятом году жизни. Иван Александрович был похоронен на Новом Никольском кладбище Александро-Невской лавры (в 1956 году перезахоронен, прах писателя перенесли на Волково кладбище). В некрологе, опубликованном на страницах «Вестника Европы», отмечалось: </a:t>
            </a:r>
            <a:r>
              <a:rPr lang="ru-RU" b="1" dirty="0"/>
              <a:t>«Подобно Тургеневу, Герцену, Островскому, Салтыкову, Гончаров всегда будет занимать одно из самых видных мест в нашей литературе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7043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043608" y="1916832"/>
            <a:ext cx="3452813" cy="3141662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dirty="0">
                <a:cs typeface="Aparajita" pitchFamily="34" charset="0"/>
              </a:rPr>
              <a:t>Великий русский </a:t>
            </a:r>
            <a:r>
              <a:rPr lang="ru-RU" dirty="0">
                <a:cs typeface="Aparajita" pitchFamily="34" charset="0"/>
              </a:rPr>
              <a:t>писатель, член-корреспондент Императорской Академии наук по Разряду Русского языка и </a:t>
            </a:r>
            <a:r>
              <a:rPr lang="ru-RU" dirty="0" smtClean="0">
                <a:cs typeface="Aparajita" pitchFamily="34" charset="0"/>
              </a:rPr>
              <a:t>словесности Иван </a:t>
            </a:r>
            <a:r>
              <a:rPr lang="ru-RU" dirty="0">
                <a:cs typeface="Aparajita" pitchFamily="34" charset="0"/>
              </a:rPr>
              <a:t>Александрович Гончаров родился в Симбирске 6 июня 1812 г.</a:t>
            </a:r>
            <a:endParaRPr lang="ru-RU" dirty="0">
              <a:cs typeface="Aparajita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2880320" cy="3724552"/>
          </a:xfrm>
          <a:ln>
            <a:gradFill>
              <a:gsLst>
                <a:gs pos="48753">
                  <a:srgbClr val="DED7C5"/>
                </a:gs>
                <a:gs pos="21000">
                  <a:schemeClr val="accent1">
                    <a:tint val="66000"/>
                    <a:satMod val="160000"/>
                  </a:schemeClr>
                </a:gs>
                <a:gs pos="3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65100">
              <a:schemeClr val="accent1">
                <a:alpha val="40000"/>
              </a:schemeClr>
            </a:glow>
            <a:reflection endPos="40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2340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детство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5"/>
            <a:ext cx="7272808" cy="1944215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000" dirty="0"/>
              <a:t>Его отец Александр Иванович (1754—-1819) и мать Авдотья Матвеевна (1785—1851) (в девичестве </a:t>
            </a:r>
            <a:r>
              <a:rPr lang="ru-RU" sz="1000" dirty="0" err="1"/>
              <a:t>Шахторина</a:t>
            </a:r>
            <a:r>
              <a:rPr lang="ru-RU" sz="1000" dirty="0"/>
              <a:t>) принадлежали к купеческому сословию. Предки писателя были военными: прадед – Иван Лаврентьевич – происходил из «солдатских детей» и сам служил, его дед – Иван Иванович – дослужился до капитанского чина и в 1759 году вернулся из-под Оренбурга на </a:t>
            </a:r>
            <a:r>
              <a:rPr lang="ru-RU" sz="1000" dirty="0" smtClean="0"/>
              <a:t>жительство </a:t>
            </a:r>
            <a:r>
              <a:rPr lang="ru-RU" sz="1000" dirty="0"/>
              <a:t>в </a:t>
            </a:r>
            <a:r>
              <a:rPr lang="ru-RU" sz="1000" dirty="0" smtClean="0"/>
              <a:t>Симбирск. </a:t>
            </a:r>
          </a:p>
          <a:p>
            <a:pPr indent="0" algn="ctr">
              <a:buNone/>
            </a:pPr>
            <a:r>
              <a:rPr lang="ru-RU" sz="1000" dirty="0"/>
              <a:t>Отец Гончарова – Александр Иванович – был купцом 3-й гильдии, занимался хлеботорговлей и имел небольшой свечной завод. Писатель своего отца практически не помнил: тот умер, когда мальчику было всего 7 лет.</a:t>
            </a:r>
          </a:p>
          <a:p>
            <a:pPr indent="0" algn="ctr">
              <a:buNone/>
            </a:pPr>
            <a:r>
              <a:rPr lang="ru-RU" sz="1000" dirty="0" smtClean="0"/>
              <a:t>Воспитанием </a:t>
            </a:r>
            <a:r>
              <a:rPr lang="ru-RU" sz="1000" dirty="0"/>
              <a:t>четверых детей Гончаровых занималась мать Авдотья Матвеевна (</a:t>
            </a:r>
            <a:r>
              <a:rPr lang="ru-RU" sz="1000" dirty="0" err="1"/>
              <a:t>урожд</a:t>
            </a:r>
            <a:r>
              <a:rPr lang="ru-RU" sz="1000" dirty="0"/>
              <a:t>. </a:t>
            </a:r>
            <a:r>
              <a:rPr lang="ru-RU" sz="1000" dirty="0" err="1"/>
              <a:t>Шахторина</a:t>
            </a:r>
            <a:r>
              <a:rPr lang="ru-RU" sz="1000" dirty="0"/>
              <a:t>). В письмах, в очерке «На родине» Гончаров всегда вспоминал о матери с чувством благоговения. Всю жизнь писатель был благодарен матери за любовь и заботу, которыми она согрела его детство, и за разумную, строгую требовательность, в которой Гончаров видел основу нравственного воспитания. Чувство долга, серьёзное, вдумчивое отношение к жизни, трудолюбие, стойкость – все эти качества, свойственные многим русским женщинам, составляли суть характера Авдотьи Матвеевны. Эти качества она старалась воспитать в своих детях. «Можно сказать, что прочную основу нравственного воспитания, – писал Гончаров позже, – заложила в нас эта умная, заботливая, любящая мать! Зато она во всю нашу жизнь и до конца своей была для нас нравственным авторитетом».</a:t>
            </a:r>
          </a:p>
        </p:txBody>
      </p:sp>
    </p:spTree>
    <p:extLst>
      <p:ext uri="{BB962C8B-B14F-4D97-AF65-F5344CB8AC3E}">
        <p14:creationId xmlns:p14="http://schemas.microsoft.com/office/powerpoint/2010/main" val="1540049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4248472" cy="2167412"/>
          </a:xfrm>
          <a:effectLst>
            <a:glow rad="88900">
              <a:schemeClr val="accent1">
                <a:alpha val="40000"/>
              </a:schemeClr>
            </a:glow>
          </a:effec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043608" y="1052736"/>
            <a:ext cx="6904856" cy="2664296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/>
              <a:t>В большом каменном доме Гончаровых, расположенном в самом центре города, с обширным двором, садом, многочисленными постройками проходило детство будущего писателя. Вспоминая в преклонные годы своё детство и отчий дом, Гончаров писал в автобиографическом очерке «На родине»: «Амбары, погреба, ледники переполнены были запасами муки, разного пшена и всяческой провизии для продовольствия нашего и обширной дворни. Словом, целое имение, деревня». Многое из того, что Гончаров узнал и увидел в этой «деревне», явилось как бы изначальным импульсом в познании поместного, барского быта дореформенной России, так ярко и правдиво отразившегося в его «Обыкновенной истории», «Обломове» и «Обрыве».</a:t>
            </a:r>
          </a:p>
        </p:txBody>
      </p:sp>
    </p:spTree>
    <p:extLst>
      <p:ext uri="{BB962C8B-B14F-4D97-AF65-F5344CB8AC3E}">
        <p14:creationId xmlns:p14="http://schemas.microsoft.com/office/powerpoint/2010/main" val="393584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dirty="0"/>
              <a:t>Первоначальное образование Гончаров получил дома, под началом Трегубова, затем в частном пансионате. В десять лет был отправлен в Москву для обучения в коммерческом училище. Выбор учебного заведения был сделан по настоянию матери.</a:t>
            </a:r>
          </a:p>
          <a:p>
            <a:pPr indent="0">
              <a:buNone/>
            </a:pPr>
            <a:r>
              <a:rPr lang="ru-RU" dirty="0"/>
              <a:t>Восемь лет провёл Гончаров в училище. Эти годы были для него трудны и малоинтересны. Духовное и нравственное развитие Гончарова шло, однако, своим чередом. Он много читал. Его истинным наставником явилась отечественная литература. Гончаров вспоминал: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51" y="2438400"/>
            <a:ext cx="2425297" cy="3124200"/>
          </a:xfrm>
          <a:noFill/>
          <a:effectLst>
            <a:outerShdw blurRad="292100" dist="50800" dir="5400000" algn="ctr" rotWithShape="0">
              <a:srgbClr val="000000">
                <a:alpha val="9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87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403648" y="2204864"/>
            <a:ext cx="6400800" cy="3048000"/>
          </a:xfrm>
        </p:spPr>
        <p:txBody>
          <a:bodyPr/>
          <a:lstStyle/>
          <a:p>
            <a:pPr indent="0" algn="ctr">
              <a:buNone/>
            </a:pPr>
            <a:r>
              <a:rPr lang="ru-RU" dirty="0"/>
              <a:t>Первым прямым учителем в развитии </a:t>
            </a:r>
            <a:r>
              <a:rPr lang="ru-RU" dirty="0" err="1"/>
              <a:t>гуманитета</a:t>
            </a:r>
            <a:r>
              <a:rPr lang="ru-RU" dirty="0"/>
              <a:t>, вообще в нравственной сфере был Карамзин, а в деле поэзии мне и моим сверстникам, 15-16-летним юношам, приходилось питаться Державиным, Дмитриевым, Озеровым, даже Херасковым, которого в школе выдавали за поэта.</a:t>
            </a:r>
          </a:p>
        </p:txBody>
      </p:sp>
    </p:spTree>
    <p:extLst>
      <p:ext uri="{BB962C8B-B14F-4D97-AF65-F5344CB8AC3E}">
        <p14:creationId xmlns:p14="http://schemas.microsoft.com/office/powerpoint/2010/main" val="97798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187624" y="1556792"/>
            <a:ext cx="6688832" cy="3816424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/>
              <a:t>Тем временем заниматься в училище стало совсем невмоготу. Гончарову удалось убедить в этом мать, и та написала прошение об исключении его из списка пансионеров. Гончарову уже минуло восемнадцать. Наступила пора задуматься о своём будущем. Ещё в детстве возникшая страсть к сочинительству, интерес к гуманитарным наукам, особенно к художественной словесности, — всё это укрепило в нём мысль завершить своё образование на словесном факультете Московского университета. Через год, в августе 1831 года, после успешной сдачи экзаменов он был туда зачислен.</a:t>
            </a:r>
          </a:p>
          <a:p>
            <a:pPr indent="0" algn="ctr">
              <a:buNone/>
            </a:pPr>
            <a:r>
              <a:rPr lang="ru-RU" dirty="0"/>
              <a:t>Три года, проведённые в Московском университете, явились важной вехой в биографии Гончарова. Это была пора напряжённых раздумий — о жизни, о людях, о себе. Одновременно с Гончаровым в университете обучались Белинский, Герцен, Огарёв, Станкевич, Лермонтов, Тургенев, Аксаков и многие другие талантливые молодые люди, впоследствии оставившие след в истории русской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17301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420888"/>
            <a:ext cx="4032448" cy="496855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200" dirty="0"/>
              <a:t>Закончив летом 1834 года университет, Гончаров почувствовал себя, по собственному признанию, «свободным гражданином», перед которым открыты все пути в жизни. Первым делом решил он навестить свои родные края, где его дожидались мать, сестры, </a:t>
            </a:r>
            <a:r>
              <a:rPr lang="ru-RU" sz="1200" dirty="0" err="1"/>
              <a:t>Трегубов</a:t>
            </a:r>
            <a:r>
              <a:rPr lang="ru-RU" sz="1200" dirty="0"/>
              <a:t>. Симбирск, в котором всё было с детства так знакомо, поразил повзрослевшего и возмужавшего Гончарова прежде всего тем, что ничто не изменилось. Всё напоминало здесь громадную сонную деревню. Именно таким знавал Гончаров свой родной город в детстве, а затем и в юношеские годы.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Жизнь после университета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2580084" cy="2941296"/>
          </a:xfrm>
          <a:scene3d>
            <a:camera prst="orthographicFront"/>
            <a:lightRig rig="threePt" dir="t"/>
          </a:scene3d>
          <a:sp3d>
            <a:bevelT prst="slope"/>
            <a:bevelB w="139700" prst="cross"/>
          </a:sp3d>
        </p:spPr>
      </p:pic>
    </p:spTree>
    <p:extLst>
      <p:ext uri="{BB962C8B-B14F-4D97-AF65-F5344CB8AC3E}">
        <p14:creationId xmlns:p14="http://schemas.microsoft.com/office/powerpoint/2010/main" val="133538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416824" cy="3960440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/>
              <a:t>Ещё до окончания университета Гончаров решил не возвращаться на постоянное житьё в Симбирск. Его влекла к себе перспектива напряжённой духовной жизни в столицах (Москва, Санкт-Петербург), общение там с интересными людьми. Но была ещё одна, тайная мечта, связанная с его давним увлечением сочинительством. Он решил обязательно уехать из дремотного, скучного Симбирска. И не уехал. Симбирский губернатор настойчиво просил Гончарова занять должность его секретаря. После раздумий и колебаний, Гончаров принимает это предложение, а дело оказалось скучным и неблагодарным. Однако эти живые впечатления от механизма бюрократической системы впоследствии сгодились Гончарову-писателю. После одиннадцати месяцев пребывания в Симбирске он уезжает в Петербург. Гончаров решил собственными руками, без чьей либо помощи строить своё будущее. По приезде в столицу он подался в департамент внешней торговли министерства финансов, где ему предложили должность переводчика иностранной переписки. Служба оказалась не очень обременительной. Она в какой-то мере материально обеспечивала Гончарова и оставляла время для самостоятельных литературных занятий и чтения.</a:t>
            </a:r>
          </a:p>
        </p:txBody>
      </p:sp>
    </p:spTree>
    <p:extLst>
      <p:ext uri="{BB962C8B-B14F-4D97-AF65-F5344CB8AC3E}">
        <p14:creationId xmlns:p14="http://schemas.microsoft.com/office/powerpoint/2010/main" val="385304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82</TotalTime>
  <Words>1920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ГОНЧАРОВ</vt:lpstr>
      <vt:lpstr>Презентация PowerPoint</vt:lpstr>
      <vt:lpstr>детство</vt:lpstr>
      <vt:lpstr>Презентация PowerPoint</vt:lpstr>
      <vt:lpstr>Образование</vt:lpstr>
      <vt:lpstr>Презентация PowerPoint</vt:lpstr>
      <vt:lpstr>Презентация PowerPoint</vt:lpstr>
      <vt:lpstr>Жизнь после университета</vt:lpstr>
      <vt:lpstr>Презентация PowerPoint</vt:lpstr>
      <vt:lpstr>Презентация PowerPoint</vt:lpstr>
      <vt:lpstr>Расцвет  творчества</vt:lpstr>
      <vt:lpstr>Расцвет творчества</vt:lpstr>
      <vt:lpstr>Презентация PowerPoint</vt:lpstr>
      <vt:lpstr>Презентация PowerPoint</vt:lpstr>
      <vt:lpstr>Последние годы жизни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ГОНЧАРОВ</dc:title>
  <dc:creator>Татьяна</dc:creator>
  <cp:lastModifiedBy>Татьяна</cp:lastModifiedBy>
  <cp:revision>8</cp:revision>
  <dcterms:created xsi:type="dcterms:W3CDTF">2011-11-14T12:58:50Z</dcterms:created>
  <dcterms:modified xsi:type="dcterms:W3CDTF">2011-11-14T14:21:36Z</dcterms:modified>
</cp:coreProperties>
</file>