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0CFE-B031-4458-8F15-8BB7E6ED293D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5C1-3801-4F88-99EE-74E750BB1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0CFE-B031-4458-8F15-8BB7E6ED293D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5C1-3801-4F88-99EE-74E750BB1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0CFE-B031-4458-8F15-8BB7E6ED293D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5C1-3801-4F88-99EE-74E750BB1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0CFE-B031-4458-8F15-8BB7E6ED293D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5C1-3801-4F88-99EE-74E750BB1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0CFE-B031-4458-8F15-8BB7E6ED293D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5C1-3801-4F88-99EE-74E750BB1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0CFE-B031-4458-8F15-8BB7E6ED293D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5C1-3801-4F88-99EE-74E750BB1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0CFE-B031-4458-8F15-8BB7E6ED293D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5C1-3801-4F88-99EE-74E750BB1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0CFE-B031-4458-8F15-8BB7E6ED293D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5C1-3801-4F88-99EE-74E750BB1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0CFE-B031-4458-8F15-8BB7E6ED293D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5C1-3801-4F88-99EE-74E750BB1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0CFE-B031-4458-8F15-8BB7E6ED293D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5C1-3801-4F88-99EE-74E750BB1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0CFE-B031-4458-8F15-8BB7E6ED293D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5C1-3801-4F88-99EE-74E750BB1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60CFE-B031-4458-8F15-8BB7E6ED293D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B75C1-3801-4F88-99EE-74E750BB1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Художественная культура </a:t>
            </a:r>
            <a:r>
              <a:rPr lang="ru-RU" sz="5400" b="1" dirty="0" err="1" smtClean="0"/>
              <a:t>Мезоамерики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10 класс</a:t>
            </a:r>
            <a:endParaRPr lang="ru-RU" dirty="0"/>
          </a:p>
        </p:txBody>
      </p:sp>
      <p:pic>
        <p:nvPicPr>
          <p:cNvPr id="4" name="Picture 5" descr="1_4_Area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8"/>
            <a:ext cx="3532138" cy="351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Скульптура ацтеков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Монументальные статуи божеств носили абстрактный и условный характер.</a:t>
            </a:r>
          </a:p>
          <a:p>
            <a:r>
              <a:rPr lang="ru-RU" dirty="0" smtClean="0"/>
              <a:t>Статуя </a:t>
            </a:r>
            <a:r>
              <a:rPr lang="ru-RU" dirty="0" err="1" smtClean="0"/>
              <a:t>Коатликуэ</a:t>
            </a:r>
            <a:r>
              <a:rPr lang="ru-RU" dirty="0" smtClean="0"/>
              <a:t> – богиня земли и весеннего плодородия.</a:t>
            </a:r>
          </a:p>
          <a:p>
            <a:r>
              <a:rPr lang="ru-RU" dirty="0" smtClean="0"/>
              <a:t>Она выполнена из початков кукурузы, когтей и клыков ягуара, человеческих черепов и ладоней, перьев, змей, лап орлов и т.д.</a:t>
            </a:r>
            <a:endParaRPr lang="ru-RU" dirty="0"/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35296" y="1686909"/>
            <a:ext cx="3264408" cy="4352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Чтение. С. 56 </a:t>
            </a:r>
            <a:r>
              <a:rPr lang="ru-RU" dirty="0" err="1" smtClean="0"/>
              <a:t>аб</a:t>
            </a:r>
            <a:r>
              <a:rPr lang="ru-RU" dirty="0" smtClean="0"/>
              <a:t> 1 снизу, с.57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Погребальная маска</a:t>
            </a:r>
            <a:endParaRPr lang="ru-RU" dirty="0"/>
          </a:p>
        </p:txBody>
      </p:sp>
      <p:pic>
        <p:nvPicPr>
          <p:cNvPr id="10" name="Содержимое 9" descr="7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9174" y="2174875"/>
            <a:ext cx="2576240" cy="395128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Ювелирные изделия</a:t>
            </a:r>
            <a:endParaRPr lang="ru-RU" dirty="0"/>
          </a:p>
        </p:txBody>
      </p:sp>
      <p:pic>
        <p:nvPicPr>
          <p:cNvPr id="11" name="Содержимое 10" descr="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87502" y="2174875"/>
            <a:ext cx="3156821" cy="3951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Художественная культура майя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Племя майя изобрели точный солнечный календарь, определяли продолжительность года, использовали понятие нуля, предсказывали солнечное и лунное затмение, изобрели иероглифическую письменность.</a:t>
            </a:r>
            <a:endParaRPr lang="ru-RU" dirty="0"/>
          </a:p>
        </p:txBody>
      </p:sp>
      <p:pic>
        <p:nvPicPr>
          <p:cNvPr id="10" name="Содержимое 9" descr="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924944"/>
            <a:ext cx="4425722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Архитектура . Отличие. (с. 58 аб.1)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Египетские пирамиды</a:t>
            </a:r>
            <a:endParaRPr lang="ru-RU" dirty="0"/>
          </a:p>
        </p:txBody>
      </p:sp>
      <p:pic>
        <p:nvPicPr>
          <p:cNvPr id="9" name="Содержимое 8" descr="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7220"/>
            <a:ext cx="4040188" cy="3026597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Храм Надписей ацтеков</a:t>
            </a:r>
            <a:endParaRPr lang="ru-RU" dirty="0"/>
          </a:p>
        </p:txBody>
      </p:sp>
      <p:pic>
        <p:nvPicPr>
          <p:cNvPr id="10" name="Содержимое 9" descr="11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91696"/>
            <a:ext cx="4041775" cy="27176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Стадионы – сооружения с площадками для культовой игры в мяч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Содержимое 10" descr="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5835" y="1600200"/>
            <a:ext cx="6892329" cy="4525963"/>
          </a:xfrm>
        </p:spPr>
      </p:pic>
      <p:sp>
        <p:nvSpPr>
          <p:cNvPr id="12" name="Прямоугольник 11"/>
          <p:cNvSpPr/>
          <p:nvPr/>
        </p:nvSpPr>
        <p:spPr>
          <a:xfrm>
            <a:off x="6660232" y="5877272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Правила игры с. 59 аб.1 снизу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Художественная культура инков.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06688" cy="49251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Империя инков – индийский народ, живущий с 11 в. На территории современного Перу.</a:t>
            </a:r>
          </a:p>
          <a:p>
            <a:r>
              <a:rPr lang="ru-RU" dirty="0" smtClean="0"/>
              <a:t>Существуют легенды о появлении империи инков</a:t>
            </a:r>
          </a:p>
          <a:p>
            <a:r>
              <a:rPr lang="ru-RU" dirty="0" smtClean="0"/>
              <a:t> ( с.61 аб.2)</a:t>
            </a:r>
            <a:endParaRPr lang="ru-RU" dirty="0"/>
          </a:p>
        </p:txBody>
      </p:sp>
      <p:pic>
        <p:nvPicPr>
          <p:cNvPr id="6" name="Содержимое 5" descr="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68667" y="1700808"/>
            <a:ext cx="5385949" cy="40324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Скульптура. </a:t>
            </a:r>
            <a:br>
              <a:rPr lang="ru-RU" sz="4000" dirty="0" smtClean="0"/>
            </a:br>
            <a:r>
              <a:rPr lang="ru-RU" sz="4000" dirty="0" smtClean="0"/>
              <a:t> Рельеф на вратах Солнца в </a:t>
            </a:r>
            <a:r>
              <a:rPr lang="ru-RU" sz="4000" dirty="0" err="1" smtClean="0"/>
              <a:t>Тиауанако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0892" y="1600200"/>
            <a:ext cx="626221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Искусство первобытного человека</a:t>
            </a:r>
          </a:p>
          <a:p>
            <a:r>
              <a:rPr lang="ru-RU" dirty="0" smtClean="0"/>
              <a:t>Художественная культура Передней Азии</a:t>
            </a:r>
          </a:p>
          <a:p>
            <a:r>
              <a:rPr lang="ru-RU" dirty="0" smtClean="0"/>
              <a:t>Архитектура Древнего Египта</a:t>
            </a:r>
          </a:p>
          <a:p>
            <a:r>
              <a:rPr lang="ru-RU" dirty="0" smtClean="0"/>
              <a:t>Художественная культура </a:t>
            </a:r>
            <a:r>
              <a:rPr lang="ru-RU" dirty="0" err="1" smtClean="0"/>
              <a:t>Мезоамерики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ПОВТОРИТЬ ДЛЯ КОНТРОЛЬНОЙ 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Доколумбовая Америка (до 1492 г.)</a:t>
            </a:r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9307"/>
            <a:ext cx="7776864" cy="52856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Территория Центральной и Южной Америки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Возникли культурные цивилизации:</a:t>
            </a:r>
          </a:p>
          <a:p>
            <a:r>
              <a:rPr lang="ru-RU" dirty="0" err="1" smtClean="0"/>
              <a:t>Ольмеков</a:t>
            </a:r>
            <a:endParaRPr lang="ru-RU" dirty="0" smtClean="0"/>
          </a:p>
          <a:p>
            <a:r>
              <a:rPr lang="ru-RU" dirty="0" smtClean="0"/>
              <a:t>Ацтеков</a:t>
            </a:r>
          </a:p>
          <a:p>
            <a:r>
              <a:rPr lang="ru-RU" dirty="0" smtClean="0"/>
              <a:t>Майя</a:t>
            </a:r>
          </a:p>
          <a:p>
            <a:r>
              <a:rPr lang="ru-RU" dirty="0" smtClean="0"/>
              <a:t>Инков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фре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20888"/>
            <a:ext cx="5204866" cy="39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Древнейшей цивилизацией доколумбовой Америки была культура </a:t>
            </a:r>
            <a:r>
              <a:rPr lang="ru-RU" sz="3200" dirty="0" err="1" smtClean="0"/>
              <a:t>ольмеков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Проживали на побережье Мексиканского залива во 2-1 тысячелетия до н.э.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ольмеков</a:t>
            </a:r>
            <a:r>
              <a:rPr lang="ru-RU" dirty="0" smtClean="0"/>
              <a:t> были спланированные культурные центры и ступенчатые пирамиды, каменная скульптура, предметы декоративно – прикладного искусства, иероглифическая письменность, ритуальный календарь.</a:t>
            </a:r>
          </a:p>
          <a:p>
            <a:endParaRPr lang="ru-RU" dirty="0"/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32931"/>
            <a:ext cx="4038600" cy="2660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Архитектура сохранилась плохо.</a:t>
            </a:r>
          </a:p>
          <a:p>
            <a:r>
              <a:rPr lang="ru-RU" dirty="0" smtClean="0"/>
              <a:t>Мировую известность получила огромная каменная голова высотой до 3м и весом до 40т.</a:t>
            </a:r>
          </a:p>
          <a:p>
            <a:r>
              <a:rPr lang="ru-RU" dirty="0" smtClean="0"/>
              <a:t>Не известно её предназначение, вероятно – культовый характер.</a:t>
            </a:r>
            <a:endParaRPr lang="ru-RU" dirty="0"/>
          </a:p>
        </p:txBody>
      </p:sp>
      <p:pic>
        <p:nvPicPr>
          <p:cNvPr id="9" name="Picture 4" descr="small_149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412776"/>
            <a:ext cx="394792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e459d2479dc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506095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30691_Olm_1[1]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1979712" y="332656"/>
            <a:ext cx="4589462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001_7[1]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3635896" y="260648"/>
            <a:ext cx="51101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цивилизация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62672" cy="4525963"/>
          </a:xfrm>
        </p:spPr>
        <p:txBody>
          <a:bodyPr/>
          <a:lstStyle/>
          <a:p>
            <a:r>
              <a:rPr lang="ru-RU" dirty="0" smtClean="0"/>
              <a:t>Город </a:t>
            </a:r>
            <a:r>
              <a:rPr lang="ru-RU" dirty="0" err="1" smtClean="0"/>
              <a:t>Теотиуакан</a:t>
            </a:r>
            <a:r>
              <a:rPr lang="ru-RU" dirty="0" smtClean="0"/>
              <a:t> в Центральной Америке.</a:t>
            </a:r>
          </a:p>
          <a:p>
            <a:r>
              <a:rPr lang="ru-RU" dirty="0" smtClean="0"/>
              <a:t>Сохранилось два главных храма, посвящённых Солнцу и Луне.</a:t>
            </a:r>
            <a:endParaRPr lang="ru-RU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75855" y="1340768"/>
            <a:ext cx="5377221" cy="4968552"/>
          </a:xfrm>
        </p:spPr>
      </p:pic>
      <p:sp>
        <p:nvSpPr>
          <p:cNvPr id="6" name="Прямоугольник 5"/>
          <p:cNvSpPr/>
          <p:nvPr/>
        </p:nvSpPr>
        <p:spPr>
          <a:xfrm>
            <a:off x="395536" y="5877272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С. 54 аб.2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Художественная культура ацтеков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11 веке с севера пришли завоеватели – ацтеки, которые создали свою цивилизацию.</a:t>
            </a:r>
          </a:p>
          <a:p>
            <a:r>
              <a:rPr lang="ru-RU" dirty="0" smtClean="0"/>
              <a:t>Основной чертой искусства охотничьих племён ацтеков было поклонение богам.</a:t>
            </a:r>
            <a:endParaRPr lang="ru-RU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45731" y="1600200"/>
            <a:ext cx="28435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1412776"/>
            <a:ext cx="5280587" cy="396044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260648"/>
            <a:ext cx="3106688" cy="586551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Главным местом поклонения богам были храмы.</a:t>
            </a:r>
          </a:p>
          <a:p>
            <a:r>
              <a:rPr lang="ru-RU" dirty="0" smtClean="0"/>
              <a:t>Поражала великолепием столица ацтеков </a:t>
            </a:r>
            <a:r>
              <a:rPr lang="ru-RU" dirty="0" err="1" smtClean="0"/>
              <a:t>Теночтитлан</a:t>
            </a:r>
            <a:r>
              <a:rPr lang="ru-RU" dirty="0" smtClean="0"/>
              <a:t>, или Мехико – ныне столица Мексики.</a:t>
            </a:r>
          </a:p>
          <a:p>
            <a:r>
              <a:rPr lang="ru-RU" dirty="0" smtClean="0"/>
              <a:t>Центр города находился на острове посреди озера.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350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Художественная культура Мезоамерики</vt:lpstr>
      <vt:lpstr>Доколумбовая Америка (до 1492 г.)</vt:lpstr>
      <vt:lpstr>Территория Центральной и Южной Америки</vt:lpstr>
      <vt:lpstr>Древнейшей цивилизацией доколумбовой Америки была культура ольмеков.</vt:lpstr>
      <vt:lpstr>Архитектура</vt:lpstr>
      <vt:lpstr>Слайд 6</vt:lpstr>
      <vt:lpstr>Новая цивилизация</vt:lpstr>
      <vt:lpstr>Художественная культура ацтеков</vt:lpstr>
      <vt:lpstr>Слайд 9</vt:lpstr>
      <vt:lpstr>Скульптура ацтеков</vt:lpstr>
      <vt:lpstr>Чтение. С. 56 аб 1 снизу, с.57</vt:lpstr>
      <vt:lpstr>Художественная культура майя</vt:lpstr>
      <vt:lpstr>Архитектура . Отличие. (с. 58 аб.1)</vt:lpstr>
      <vt:lpstr>Стадионы – сооружения с площадками для культовой игры в мяч.</vt:lpstr>
      <vt:lpstr>Художественная культура инков.</vt:lpstr>
      <vt:lpstr>Скульптура.   Рельеф на вратах Солнца в Тиауанако </vt:lpstr>
      <vt:lpstr>Домашнее задание: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Мезоамерики</dc:title>
  <dc:creator>1</dc:creator>
  <cp:lastModifiedBy>1</cp:lastModifiedBy>
  <cp:revision>9</cp:revision>
  <dcterms:created xsi:type="dcterms:W3CDTF">2012-10-11T17:19:11Z</dcterms:created>
  <dcterms:modified xsi:type="dcterms:W3CDTF">2012-10-12T05:10:31Z</dcterms:modified>
</cp:coreProperties>
</file>