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63D9D-D098-4742-85FD-7394A773D38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F9E20B2-2283-4760-AD70-4A4848179580}">
      <dgm:prSet phldrT="[Текст]" custT="1"/>
      <dgm:spPr/>
      <dgm:t>
        <a:bodyPr/>
        <a:lstStyle/>
        <a:p>
          <a:r>
            <a:rPr lang="ru-RU" sz="2400" dirty="0" smtClean="0"/>
            <a:t>факт нахождения гражданина в живых</a:t>
          </a:r>
          <a:endParaRPr lang="ru-RU" sz="2400" dirty="0"/>
        </a:p>
      </dgm:t>
    </dgm:pt>
    <dgm:pt modelId="{DA64CA9D-0D30-4CB5-A1C3-BBB71086AE1E}" type="parTrans" cxnId="{3C5D6656-9B8A-429F-9660-321F7B0AC102}">
      <dgm:prSet/>
      <dgm:spPr/>
      <dgm:t>
        <a:bodyPr/>
        <a:lstStyle/>
        <a:p>
          <a:endParaRPr lang="ru-RU"/>
        </a:p>
      </dgm:t>
    </dgm:pt>
    <dgm:pt modelId="{CD4FA4DA-CAD7-4E7B-B5E3-9D18151359CC}" type="sibTrans" cxnId="{3C5D6656-9B8A-429F-9660-321F7B0AC102}">
      <dgm:prSet/>
      <dgm:spPr/>
      <dgm:t>
        <a:bodyPr/>
        <a:lstStyle/>
        <a:p>
          <a:endParaRPr lang="ru-RU"/>
        </a:p>
      </dgm:t>
    </dgm:pt>
    <dgm:pt modelId="{669C8CBF-5EBF-44DC-B278-36ED4D721309}">
      <dgm:prSet phldrT="[Текст]" custT="1"/>
      <dgm:spPr/>
      <dgm:t>
        <a:bodyPr/>
        <a:lstStyle/>
        <a:p>
          <a:r>
            <a:rPr lang="ru-RU" sz="2400" dirty="0" smtClean="0"/>
            <a:t>факт нахождения гражданина в определенном месте;</a:t>
          </a:r>
          <a:endParaRPr lang="ru-RU" sz="2400" dirty="0"/>
        </a:p>
      </dgm:t>
    </dgm:pt>
    <dgm:pt modelId="{5C404A49-2F41-4972-8315-A5C37B21EF3D}" type="parTrans" cxnId="{E1FF1EBC-EA71-43B5-876B-505D7249C3C9}">
      <dgm:prSet/>
      <dgm:spPr/>
      <dgm:t>
        <a:bodyPr/>
        <a:lstStyle/>
        <a:p>
          <a:endParaRPr lang="ru-RU"/>
        </a:p>
      </dgm:t>
    </dgm:pt>
    <dgm:pt modelId="{50486065-7102-4034-B81B-4AEF36B9D2C6}" type="sibTrans" cxnId="{E1FF1EBC-EA71-43B5-876B-505D7249C3C9}">
      <dgm:prSet/>
      <dgm:spPr/>
      <dgm:t>
        <a:bodyPr/>
        <a:lstStyle/>
        <a:p>
          <a:endParaRPr lang="ru-RU"/>
        </a:p>
      </dgm:t>
    </dgm:pt>
    <dgm:pt modelId="{33390DC6-32A3-48EC-B423-3BEF79246E13}">
      <dgm:prSet phldrT="[Текст]"/>
      <dgm:spPr/>
      <dgm:t>
        <a:bodyPr/>
        <a:lstStyle/>
        <a:p>
          <a:r>
            <a:rPr lang="ru-RU" dirty="0" smtClean="0"/>
            <a:t>тождественность личности гражданина с лицом, изображенным на фотографии;</a:t>
          </a:r>
          <a:endParaRPr lang="ru-RU" dirty="0"/>
        </a:p>
      </dgm:t>
    </dgm:pt>
    <dgm:pt modelId="{C6B8545E-93C3-4078-9738-8D072B759533}" type="parTrans" cxnId="{62EBC101-AB0A-4B16-B411-465F61E06E1F}">
      <dgm:prSet/>
      <dgm:spPr/>
      <dgm:t>
        <a:bodyPr/>
        <a:lstStyle/>
        <a:p>
          <a:endParaRPr lang="ru-RU"/>
        </a:p>
      </dgm:t>
    </dgm:pt>
    <dgm:pt modelId="{F08B4732-3BD6-43A6-B0B9-D6E04F2431ED}" type="sibTrans" cxnId="{62EBC101-AB0A-4B16-B411-465F61E06E1F}">
      <dgm:prSet/>
      <dgm:spPr/>
      <dgm:t>
        <a:bodyPr/>
        <a:lstStyle/>
        <a:p>
          <a:endParaRPr lang="ru-RU"/>
        </a:p>
      </dgm:t>
    </dgm:pt>
    <dgm:pt modelId="{C74D7587-0EC1-4F0E-A058-29E3AFBB82DD}">
      <dgm:prSet phldrT="[Текст]" custT="1"/>
      <dgm:spPr/>
      <dgm:t>
        <a:bodyPr/>
        <a:lstStyle/>
        <a:p>
          <a:r>
            <a:rPr lang="ru-RU" sz="2400" dirty="0" smtClean="0"/>
            <a:t>время предъявления документов</a:t>
          </a:r>
          <a:r>
            <a:rPr lang="ru-RU" sz="2000" dirty="0" smtClean="0"/>
            <a:t>.</a:t>
          </a:r>
          <a:endParaRPr lang="ru-RU" sz="2000" dirty="0"/>
        </a:p>
      </dgm:t>
    </dgm:pt>
    <dgm:pt modelId="{A0241A0C-1D2C-454E-A7CD-F4BF468AE759}" type="parTrans" cxnId="{12EFAE78-F2A9-4CBA-97C4-9C90ECBF6F01}">
      <dgm:prSet/>
      <dgm:spPr/>
      <dgm:t>
        <a:bodyPr/>
        <a:lstStyle/>
        <a:p>
          <a:endParaRPr lang="ru-RU"/>
        </a:p>
      </dgm:t>
    </dgm:pt>
    <dgm:pt modelId="{D2512ECC-8E77-4787-B724-3A00E8F005C7}" type="sibTrans" cxnId="{12EFAE78-F2A9-4CBA-97C4-9C90ECBF6F01}">
      <dgm:prSet/>
      <dgm:spPr/>
      <dgm:t>
        <a:bodyPr/>
        <a:lstStyle/>
        <a:p>
          <a:endParaRPr lang="ru-RU"/>
        </a:p>
      </dgm:t>
    </dgm:pt>
    <dgm:pt modelId="{D8E91751-6B48-4430-95FB-987AE98FBAF5}" type="pres">
      <dgm:prSet presAssocID="{E3663D9D-D098-4742-85FD-7394A773D384}" presName="linearFlow" presStyleCnt="0">
        <dgm:presLayoutVars>
          <dgm:dir/>
          <dgm:resizeHandles val="exact"/>
        </dgm:presLayoutVars>
      </dgm:prSet>
      <dgm:spPr/>
    </dgm:pt>
    <dgm:pt modelId="{EF3840D9-145A-4748-A30D-6E3798A2A3F7}" type="pres">
      <dgm:prSet presAssocID="{9F9E20B2-2283-4760-AD70-4A4848179580}" presName="composite" presStyleCnt="0"/>
      <dgm:spPr/>
    </dgm:pt>
    <dgm:pt modelId="{6A15EE04-0C83-4FE9-A65A-52AF7DF6DFD5}" type="pres">
      <dgm:prSet presAssocID="{9F9E20B2-2283-4760-AD70-4A4848179580}" presName="imgShp" presStyleLbl="fgImgPlace1" presStyleIdx="0" presStyleCnt="4"/>
      <dgm:spPr/>
    </dgm:pt>
    <dgm:pt modelId="{DFD62335-7AB2-4985-86ED-7AF786055B63}" type="pres">
      <dgm:prSet presAssocID="{9F9E20B2-2283-4760-AD70-4A484817958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C338B-45F0-460A-BDD6-C1167E18245A}" type="pres">
      <dgm:prSet presAssocID="{CD4FA4DA-CAD7-4E7B-B5E3-9D18151359CC}" presName="spacing" presStyleCnt="0"/>
      <dgm:spPr/>
    </dgm:pt>
    <dgm:pt modelId="{CA9489DB-2974-41D3-8AE6-016B5230575E}" type="pres">
      <dgm:prSet presAssocID="{669C8CBF-5EBF-44DC-B278-36ED4D721309}" presName="composite" presStyleCnt="0"/>
      <dgm:spPr/>
    </dgm:pt>
    <dgm:pt modelId="{283FCE73-5846-4D31-B2CF-F26BC63CB5BA}" type="pres">
      <dgm:prSet presAssocID="{669C8CBF-5EBF-44DC-B278-36ED4D721309}" presName="imgShp" presStyleLbl="fgImgPlace1" presStyleIdx="1" presStyleCnt="4"/>
      <dgm:spPr/>
    </dgm:pt>
    <dgm:pt modelId="{23C19A9B-578F-4375-A12F-08E705F55AA4}" type="pres">
      <dgm:prSet presAssocID="{669C8CBF-5EBF-44DC-B278-36ED4D72130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DD9E0-A892-46E1-B1D1-A8CAE9C8ED22}" type="pres">
      <dgm:prSet presAssocID="{50486065-7102-4034-B81B-4AEF36B9D2C6}" presName="spacing" presStyleCnt="0"/>
      <dgm:spPr/>
    </dgm:pt>
    <dgm:pt modelId="{F6543046-8A3F-4360-8A86-41C5CBAE9B1B}" type="pres">
      <dgm:prSet presAssocID="{33390DC6-32A3-48EC-B423-3BEF79246E13}" presName="composite" presStyleCnt="0"/>
      <dgm:spPr/>
    </dgm:pt>
    <dgm:pt modelId="{0AD734CD-274A-4BB4-BDD3-9A7BD2CFEF9D}" type="pres">
      <dgm:prSet presAssocID="{33390DC6-32A3-48EC-B423-3BEF79246E13}" presName="imgShp" presStyleLbl="fgImgPlace1" presStyleIdx="2" presStyleCnt="4"/>
      <dgm:spPr/>
    </dgm:pt>
    <dgm:pt modelId="{E1ECD649-326C-4C8C-A897-4EB85E8A22CB}" type="pres">
      <dgm:prSet presAssocID="{33390DC6-32A3-48EC-B423-3BEF79246E1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AE8A0-FB30-4995-9EC0-47219673189A}" type="pres">
      <dgm:prSet presAssocID="{F08B4732-3BD6-43A6-B0B9-D6E04F2431ED}" presName="spacing" presStyleCnt="0"/>
      <dgm:spPr/>
    </dgm:pt>
    <dgm:pt modelId="{1862B1BB-FE95-430F-B84A-980B8A934302}" type="pres">
      <dgm:prSet presAssocID="{C74D7587-0EC1-4F0E-A058-29E3AFBB82DD}" presName="composite" presStyleCnt="0"/>
      <dgm:spPr/>
    </dgm:pt>
    <dgm:pt modelId="{1854BFAD-D83A-4CF3-ADFB-C986BD2A980C}" type="pres">
      <dgm:prSet presAssocID="{C74D7587-0EC1-4F0E-A058-29E3AFBB82DD}" presName="imgShp" presStyleLbl="fgImgPlace1" presStyleIdx="3" presStyleCnt="4"/>
      <dgm:spPr/>
    </dgm:pt>
    <dgm:pt modelId="{2F688FC2-8BBC-43B2-8A98-C68B7EE5C0A1}" type="pres">
      <dgm:prSet presAssocID="{C74D7587-0EC1-4F0E-A058-29E3AFBB82D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49C51-AF14-41D8-8648-86ABB104CFF2}" type="presOf" srcId="{33390DC6-32A3-48EC-B423-3BEF79246E13}" destId="{E1ECD649-326C-4C8C-A897-4EB85E8A22CB}" srcOrd="0" destOrd="0" presId="urn:microsoft.com/office/officeart/2005/8/layout/vList3"/>
    <dgm:cxn modelId="{4858632F-EAB6-44B7-80D4-BEA597331DCA}" type="presOf" srcId="{C74D7587-0EC1-4F0E-A058-29E3AFBB82DD}" destId="{2F688FC2-8BBC-43B2-8A98-C68B7EE5C0A1}" srcOrd="0" destOrd="0" presId="urn:microsoft.com/office/officeart/2005/8/layout/vList3"/>
    <dgm:cxn modelId="{4F4AF179-759E-4571-BF92-DA01369A7DF4}" type="presOf" srcId="{9F9E20B2-2283-4760-AD70-4A4848179580}" destId="{DFD62335-7AB2-4985-86ED-7AF786055B63}" srcOrd="0" destOrd="0" presId="urn:microsoft.com/office/officeart/2005/8/layout/vList3"/>
    <dgm:cxn modelId="{3C5D6656-9B8A-429F-9660-321F7B0AC102}" srcId="{E3663D9D-D098-4742-85FD-7394A773D384}" destId="{9F9E20B2-2283-4760-AD70-4A4848179580}" srcOrd="0" destOrd="0" parTransId="{DA64CA9D-0D30-4CB5-A1C3-BBB71086AE1E}" sibTransId="{CD4FA4DA-CAD7-4E7B-B5E3-9D18151359CC}"/>
    <dgm:cxn modelId="{D53D39E0-2E1D-484C-A957-1DF684977589}" type="presOf" srcId="{669C8CBF-5EBF-44DC-B278-36ED4D721309}" destId="{23C19A9B-578F-4375-A12F-08E705F55AA4}" srcOrd="0" destOrd="0" presId="urn:microsoft.com/office/officeart/2005/8/layout/vList3"/>
    <dgm:cxn modelId="{12EFAE78-F2A9-4CBA-97C4-9C90ECBF6F01}" srcId="{E3663D9D-D098-4742-85FD-7394A773D384}" destId="{C74D7587-0EC1-4F0E-A058-29E3AFBB82DD}" srcOrd="3" destOrd="0" parTransId="{A0241A0C-1D2C-454E-A7CD-F4BF468AE759}" sibTransId="{D2512ECC-8E77-4787-B724-3A00E8F005C7}"/>
    <dgm:cxn modelId="{605BE6F1-D57D-4E82-9B75-0B9372720D02}" type="presOf" srcId="{E3663D9D-D098-4742-85FD-7394A773D384}" destId="{D8E91751-6B48-4430-95FB-987AE98FBAF5}" srcOrd="0" destOrd="0" presId="urn:microsoft.com/office/officeart/2005/8/layout/vList3"/>
    <dgm:cxn modelId="{62EBC101-AB0A-4B16-B411-465F61E06E1F}" srcId="{E3663D9D-D098-4742-85FD-7394A773D384}" destId="{33390DC6-32A3-48EC-B423-3BEF79246E13}" srcOrd="2" destOrd="0" parTransId="{C6B8545E-93C3-4078-9738-8D072B759533}" sibTransId="{F08B4732-3BD6-43A6-B0B9-D6E04F2431ED}"/>
    <dgm:cxn modelId="{E1FF1EBC-EA71-43B5-876B-505D7249C3C9}" srcId="{E3663D9D-D098-4742-85FD-7394A773D384}" destId="{669C8CBF-5EBF-44DC-B278-36ED4D721309}" srcOrd="1" destOrd="0" parTransId="{5C404A49-2F41-4972-8315-A5C37B21EF3D}" sibTransId="{50486065-7102-4034-B81B-4AEF36B9D2C6}"/>
    <dgm:cxn modelId="{01E64739-591D-482B-B2DF-277DF60670E8}" type="presParOf" srcId="{D8E91751-6B48-4430-95FB-987AE98FBAF5}" destId="{EF3840D9-145A-4748-A30D-6E3798A2A3F7}" srcOrd="0" destOrd="0" presId="urn:microsoft.com/office/officeart/2005/8/layout/vList3"/>
    <dgm:cxn modelId="{560A36C3-0099-42A1-8801-0DC48297B78F}" type="presParOf" srcId="{EF3840D9-145A-4748-A30D-6E3798A2A3F7}" destId="{6A15EE04-0C83-4FE9-A65A-52AF7DF6DFD5}" srcOrd="0" destOrd="0" presId="urn:microsoft.com/office/officeart/2005/8/layout/vList3"/>
    <dgm:cxn modelId="{CBB2E99F-DDDF-4FE6-B3C0-C44A3582773C}" type="presParOf" srcId="{EF3840D9-145A-4748-A30D-6E3798A2A3F7}" destId="{DFD62335-7AB2-4985-86ED-7AF786055B63}" srcOrd="1" destOrd="0" presId="urn:microsoft.com/office/officeart/2005/8/layout/vList3"/>
    <dgm:cxn modelId="{A8A86E40-C9B1-4ECE-A370-8478139C6C82}" type="presParOf" srcId="{D8E91751-6B48-4430-95FB-987AE98FBAF5}" destId="{F2DC338B-45F0-460A-BDD6-C1167E18245A}" srcOrd="1" destOrd="0" presId="urn:microsoft.com/office/officeart/2005/8/layout/vList3"/>
    <dgm:cxn modelId="{88CEBE8A-2B28-4269-A9A0-7E8AE75D07F7}" type="presParOf" srcId="{D8E91751-6B48-4430-95FB-987AE98FBAF5}" destId="{CA9489DB-2974-41D3-8AE6-016B5230575E}" srcOrd="2" destOrd="0" presId="urn:microsoft.com/office/officeart/2005/8/layout/vList3"/>
    <dgm:cxn modelId="{5D9BDB10-3EA3-4D4F-9450-7CF7D9335B93}" type="presParOf" srcId="{CA9489DB-2974-41D3-8AE6-016B5230575E}" destId="{283FCE73-5846-4D31-B2CF-F26BC63CB5BA}" srcOrd="0" destOrd="0" presId="urn:microsoft.com/office/officeart/2005/8/layout/vList3"/>
    <dgm:cxn modelId="{3A2D3353-CECD-4531-89B5-D5AC851EEB3E}" type="presParOf" srcId="{CA9489DB-2974-41D3-8AE6-016B5230575E}" destId="{23C19A9B-578F-4375-A12F-08E705F55AA4}" srcOrd="1" destOrd="0" presId="urn:microsoft.com/office/officeart/2005/8/layout/vList3"/>
    <dgm:cxn modelId="{F941E57C-F651-4237-9CA0-1EC64247917A}" type="presParOf" srcId="{D8E91751-6B48-4430-95FB-987AE98FBAF5}" destId="{115DD9E0-A892-46E1-B1D1-A8CAE9C8ED22}" srcOrd="3" destOrd="0" presId="urn:microsoft.com/office/officeart/2005/8/layout/vList3"/>
    <dgm:cxn modelId="{13C519E9-C82C-4594-88CE-9B469C8C48AA}" type="presParOf" srcId="{D8E91751-6B48-4430-95FB-987AE98FBAF5}" destId="{F6543046-8A3F-4360-8A86-41C5CBAE9B1B}" srcOrd="4" destOrd="0" presId="urn:microsoft.com/office/officeart/2005/8/layout/vList3"/>
    <dgm:cxn modelId="{5D51E67F-81EF-452F-B23E-045A18FA99FF}" type="presParOf" srcId="{F6543046-8A3F-4360-8A86-41C5CBAE9B1B}" destId="{0AD734CD-274A-4BB4-BDD3-9A7BD2CFEF9D}" srcOrd="0" destOrd="0" presId="urn:microsoft.com/office/officeart/2005/8/layout/vList3"/>
    <dgm:cxn modelId="{9CB899DB-AD34-4E9D-BB92-0485D0FDD8E6}" type="presParOf" srcId="{F6543046-8A3F-4360-8A86-41C5CBAE9B1B}" destId="{E1ECD649-326C-4C8C-A897-4EB85E8A22CB}" srcOrd="1" destOrd="0" presId="urn:microsoft.com/office/officeart/2005/8/layout/vList3"/>
    <dgm:cxn modelId="{24855876-D57C-417D-9D7D-9EFB42451A98}" type="presParOf" srcId="{D8E91751-6B48-4430-95FB-987AE98FBAF5}" destId="{FACAE8A0-FB30-4995-9EC0-47219673189A}" srcOrd="5" destOrd="0" presId="urn:microsoft.com/office/officeart/2005/8/layout/vList3"/>
    <dgm:cxn modelId="{F9FD7307-B802-49BB-94E5-12F60AC11D42}" type="presParOf" srcId="{D8E91751-6B48-4430-95FB-987AE98FBAF5}" destId="{1862B1BB-FE95-430F-B84A-980B8A934302}" srcOrd="6" destOrd="0" presId="urn:microsoft.com/office/officeart/2005/8/layout/vList3"/>
    <dgm:cxn modelId="{A89ECAEB-5418-48A0-9E2E-3981CCFB39AD}" type="presParOf" srcId="{1862B1BB-FE95-430F-B84A-980B8A934302}" destId="{1854BFAD-D83A-4CF3-ADFB-C986BD2A980C}" srcOrd="0" destOrd="0" presId="urn:microsoft.com/office/officeart/2005/8/layout/vList3"/>
    <dgm:cxn modelId="{E4461796-0B71-4F41-914A-B6F7E054B584}" type="presParOf" srcId="{1862B1BB-FE95-430F-B84A-980B8A934302}" destId="{2F688FC2-8BBC-43B2-8A98-C68B7EE5C0A1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CB6AF2-E5C1-4A55-9E38-BF264003B3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63309B-1AAD-4985-8ED3-D17A391AF80C}">
      <dgm:prSet phldrT="[Текст]"/>
      <dgm:spPr/>
      <dgm:t>
        <a:bodyPr/>
        <a:lstStyle/>
        <a:p>
          <a:r>
            <a:rPr lang="ru-RU" dirty="0" smtClean="0"/>
            <a:t>производится на основании ст. 82 Основ законодательства РФ о нотариате</a:t>
          </a:r>
          <a:endParaRPr lang="ru-RU" dirty="0"/>
        </a:p>
      </dgm:t>
    </dgm:pt>
    <dgm:pt modelId="{71132F55-5DEC-40CC-961C-60BA880CE5A2}" type="parTrans" cxnId="{0C949487-09F8-47C5-A0CE-E9D479623924}">
      <dgm:prSet/>
      <dgm:spPr/>
      <dgm:t>
        <a:bodyPr/>
        <a:lstStyle/>
        <a:p>
          <a:endParaRPr lang="ru-RU"/>
        </a:p>
      </dgm:t>
    </dgm:pt>
    <dgm:pt modelId="{F81F5BD8-C494-4D91-9168-3F71B1523969}" type="sibTrans" cxnId="{0C949487-09F8-47C5-A0CE-E9D479623924}">
      <dgm:prSet/>
      <dgm:spPr/>
      <dgm:t>
        <a:bodyPr/>
        <a:lstStyle/>
        <a:p>
          <a:endParaRPr lang="ru-RU"/>
        </a:p>
      </dgm:t>
    </dgm:pt>
    <dgm:pt modelId="{D7983DED-F79B-47B3-AE93-30EAC5C16432}">
      <dgm:prSet phldrT="[Текст]"/>
      <dgm:spPr/>
      <dgm:t>
        <a:bodyPr/>
        <a:lstStyle/>
        <a:p>
          <a:r>
            <a:rPr lang="ru-RU" dirty="0" smtClean="0"/>
            <a:t>основанием являются споры, связанные с получением алиментов, сумм в возмещение ущерба, а также пенсий, пособий и иных средств на содержание; а также в целях осуществления обеспечения по социальному страхованию.</a:t>
          </a:r>
          <a:endParaRPr lang="ru-RU" dirty="0"/>
        </a:p>
      </dgm:t>
    </dgm:pt>
    <dgm:pt modelId="{F03F198F-637B-4AAB-A8C0-F2310BE4A71F}" type="parTrans" cxnId="{6FCB91BD-AB5B-4EB9-9361-8779DA6E50BE}">
      <dgm:prSet/>
      <dgm:spPr/>
      <dgm:t>
        <a:bodyPr/>
        <a:lstStyle/>
        <a:p>
          <a:endParaRPr lang="ru-RU"/>
        </a:p>
      </dgm:t>
    </dgm:pt>
    <dgm:pt modelId="{3142EE43-0F19-41C1-B0C2-72C72D174AA3}" type="sibTrans" cxnId="{6FCB91BD-AB5B-4EB9-9361-8779DA6E50BE}">
      <dgm:prSet/>
      <dgm:spPr/>
      <dgm:t>
        <a:bodyPr/>
        <a:lstStyle/>
        <a:p>
          <a:endParaRPr lang="ru-RU"/>
        </a:p>
      </dgm:t>
    </dgm:pt>
    <dgm:pt modelId="{D25EA9A7-1EBC-446D-8057-48DCDDB3F4FD}">
      <dgm:prSet phldrT="[Текст]"/>
      <dgm:spPr/>
      <dgm:t>
        <a:bodyPr/>
        <a:lstStyle/>
        <a:p>
          <a:r>
            <a:rPr lang="ru-RU" dirty="0" smtClean="0"/>
            <a:t>Устанавливается как при явке гражданина к нотариусу, так и вне помещения нотариальной конторы</a:t>
          </a:r>
          <a:endParaRPr lang="ru-RU" dirty="0"/>
        </a:p>
      </dgm:t>
    </dgm:pt>
    <dgm:pt modelId="{7D9D341E-645F-44D3-BAB2-06C54C2521AC}" type="parTrans" cxnId="{EBA1B643-D83A-4610-8BC2-F61FB2951C25}">
      <dgm:prSet/>
      <dgm:spPr/>
      <dgm:t>
        <a:bodyPr/>
        <a:lstStyle/>
        <a:p>
          <a:endParaRPr lang="ru-RU"/>
        </a:p>
      </dgm:t>
    </dgm:pt>
    <dgm:pt modelId="{4EF618C6-CB7F-47E7-B514-D3A2EFC43910}" type="sibTrans" cxnId="{EBA1B643-D83A-4610-8BC2-F61FB2951C25}">
      <dgm:prSet/>
      <dgm:spPr/>
      <dgm:t>
        <a:bodyPr/>
        <a:lstStyle/>
        <a:p>
          <a:endParaRPr lang="ru-RU"/>
        </a:p>
      </dgm:t>
    </dgm:pt>
    <dgm:pt modelId="{6302962B-A7BE-4B21-B615-2E36C4409E97}" type="pres">
      <dgm:prSet presAssocID="{6ACB6AF2-E5C1-4A55-9E38-BF264003B334}" presName="diagram" presStyleCnt="0">
        <dgm:presLayoutVars>
          <dgm:dir/>
          <dgm:resizeHandles val="exact"/>
        </dgm:presLayoutVars>
      </dgm:prSet>
      <dgm:spPr/>
    </dgm:pt>
    <dgm:pt modelId="{E76F5125-C3DB-4DB7-874A-102433E94A1B}" type="pres">
      <dgm:prSet presAssocID="{FD63309B-1AAD-4985-8ED3-D17A391AF8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A5D68-ACD9-4421-AF71-8A5A13101B1D}" type="pres">
      <dgm:prSet presAssocID="{F81F5BD8-C494-4D91-9168-3F71B1523969}" presName="sibTrans" presStyleCnt="0"/>
      <dgm:spPr/>
    </dgm:pt>
    <dgm:pt modelId="{A3B3CF38-DF18-4640-983C-374FC7A2813D}" type="pres">
      <dgm:prSet presAssocID="{D7983DED-F79B-47B3-AE93-30EAC5C164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703F7-3914-4787-8FB6-8E0F27DCA0AA}" type="pres">
      <dgm:prSet presAssocID="{3142EE43-0F19-41C1-B0C2-72C72D174AA3}" presName="sibTrans" presStyleCnt="0"/>
      <dgm:spPr/>
    </dgm:pt>
    <dgm:pt modelId="{C15F5528-783C-41EC-BC8C-4D097FBC1F82}" type="pres">
      <dgm:prSet presAssocID="{D25EA9A7-1EBC-446D-8057-48DCDDB3F4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72FB2-2388-4C36-A777-5C6CF2F58237}" type="presOf" srcId="{D7983DED-F79B-47B3-AE93-30EAC5C16432}" destId="{A3B3CF38-DF18-4640-983C-374FC7A2813D}" srcOrd="0" destOrd="0" presId="urn:microsoft.com/office/officeart/2005/8/layout/default"/>
    <dgm:cxn modelId="{0C949487-09F8-47C5-A0CE-E9D479623924}" srcId="{6ACB6AF2-E5C1-4A55-9E38-BF264003B334}" destId="{FD63309B-1AAD-4985-8ED3-D17A391AF80C}" srcOrd="0" destOrd="0" parTransId="{71132F55-5DEC-40CC-961C-60BA880CE5A2}" sibTransId="{F81F5BD8-C494-4D91-9168-3F71B1523969}"/>
    <dgm:cxn modelId="{3B59250D-D07A-4E20-A207-8BF3EF83CAA4}" type="presOf" srcId="{D25EA9A7-1EBC-446D-8057-48DCDDB3F4FD}" destId="{C15F5528-783C-41EC-BC8C-4D097FBC1F82}" srcOrd="0" destOrd="0" presId="urn:microsoft.com/office/officeart/2005/8/layout/default"/>
    <dgm:cxn modelId="{EBA1B643-D83A-4610-8BC2-F61FB2951C25}" srcId="{6ACB6AF2-E5C1-4A55-9E38-BF264003B334}" destId="{D25EA9A7-1EBC-446D-8057-48DCDDB3F4FD}" srcOrd="2" destOrd="0" parTransId="{7D9D341E-645F-44D3-BAB2-06C54C2521AC}" sibTransId="{4EF618C6-CB7F-47E7-B514-D3A2EFC43910}"/>
    <dgm:cxn modelId="{99F9072B-3DA8-4211-B74E-164EF2D5BB56}" type="presOf" srcId="{6ACB6AF2-E5C1-4A55-9E38-BF264003B334}" destId="{6302962B-A7BE-4B21-B615-2E36C4409E97}" srcOrd="0" destOrd="0" presId="urn:microsoft.com/office/officeart/2005/8/layout/default"/>
    <dgm:cxn modelId="{6FCB91BD-AB5B-4EB9-9361-8779DA6E50BE}" srcId="{6ACB6AF2-E5C1-4A55-9E38-BF264003B334}" destId="{D7983DED-F79B-47B3-AE93-30EAC5C16432}" srcOrd="1" destOrd="0" parTransId="{F03F198F-637B-4AAB-A8C0-F2310BE4A71F}" sibTransId="{3142EE43-0F19-41C1-B0C2-72C72D174AA3}"/>
    <dgm:cxn modelId="{C92546EE-EDA3-408A-B8A3-F203E07A9164}" type="presOf" srcId="{FD63309B-1AAD-4985-8ED3-D17A391AF80C}" destId="{E76F5125-C3DB-4DB7-874A-102433E94A1B}" srcOrd="0" destOrd="0" presId="urn:microsoft.com/office/officeart/2005/8/layout/default"/>
    <dgm:cxn modelId="{F4063312-A931-482C-AAEA-2108CB3B40C7}" type="presParOf" srcId="{6302962B-A7BE-4B21-B615-2E36C4409E97}" destId="{E76F5125-C3DB-4DB7-874A-102433E94A1B}" srcOrd="0" destOrd="0" presId="urn:microsoft.com/office/officeart/2005/8/layout/default"/>
    <dgm:cxn modelId="{8914F776-29D4-4C47-AA59-EABCFC263F45}" type="presParOf" srcId="{6302962B-A7BE-4B21-B615-2E36C4409E97}" destId="{D57A5D68-ACD9-4421-AF71-8A5A13101B1D}" srcOrd="1" destOrd="0" presId="urn:microsoft.com/office/officeart/2005/8/layout/default"/>
    <dgm:cxn modelId="{905E4C90-092A-438E-9441-0ADC8CA0843B}" type="presParOf" srcId="{6302962B-A7BE-4B21-B615-2E36C4409E97}" destId="{A3B3CF38-DF18-4640-983C-374FC7A2813D}" srcOrd="2" destOrd="0" presId="urn:microsoft.com/office/officeart/2005/8/layout/default"/>
    <dgm:cxn modelId="{DA955A3C-D5A1-4A29-8170-B804956BB186}" type="presParOf" srcId="{6302962B-A7BE-4B21-B615-2E36C4409E97}" destId="{7A8703F7-3914-4787-8FB6-8E0F27DCA0AA}" srcOrd="3" destOrd="0" presId="urn:microsoft.com/office/officeart/2005/8/layout/default"/>
    <dgm:cxn modelId="{DF96B050-B946-41D3-8D5D-A8B11001450F}" type="presParOf" srcId="{6302962B-A7BE-4B21-B615-2E36C4409E97}" destId="{C15F5528-783C-41EC-BC8C-4D097FBC1F82}" srcOrd="4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855AB3-CDE7-42DC-B8B0-7C951926C95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3A866-0557-4B93-B7F7-E9B133B83E5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заинтересованным лицом подается соответствующее заявление, которое может быть как письменным, так и устным</a:t>
          </a:r>
          <a:endParaRPr lang="ru-RU" sz="1800" dirty="0"/>
        </a:p>
      </dgm:t>
    </dgm:pt>
    <dgm:pt modelId="{3A4AF089-0C54-412C-A5E5-9171172D376C}" type="parTrans" cxnId="{86F30166-3585-46D4-8698-366B88F5880D}">
      <dgm:prSet/>
      <dgm:spPr/>
      <dgm:t>
        <a:bodyPr/>
        <a:lstStyle/>
        <a:p>
          <a:endParaRPr lang="ru-RU"/>
        </a:p>
      </dgm:t>
    </dgm:pt>
    <dgm:pt modelId="{2B19E13F-3A4D-4A82-8E60-6C6D2DB899D0}" type="sibTrans" cxnId="{86F30166-3585-46D4-8698-366B88F5880D}">
      <dgm:prSet/>
      <dgm:spPr/>
      <dgm:t>
        <a:bodyPr/>
        <a:lstStyle/>
        <a:p>
          <a:endParaRPr lang="ru-RU"/>
        </a:p>
      </dgm:t>
    </dgm:pt>
    <dgm:pt modelId="{12AC9314-A392-4B8C-854D-9BE3463A5DB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нотариус устанавливает личность гражданина по удостоверяющему ее документу, обычно по паспорту</a:t>
          </a:r>
          <a:endParaRPr lang="ru-RU" sz="1800" dirty="0"/>
        </a:p>
      </dgm:t>
    </dgm:pt>
    <dgm:pt modelId="{90F38171-4DF4-48FA-B31D-24C0C01F81E6}" type="parTrans" cxnId="{ECCE6428-AB9D-4746-B1EC-490928D75162}">
      <dgm:prSet/>
      <dgm:spPr/>
      <dgm:t>
        <a:bodyPr/>
        <a:lstStyle/>
        <a:p>
          <a:endParaRPr lang="ru-RU"/>
        </a:p>
      </dgm:t>
    </dgm:pt>
    <dgm:pt modelId="{423DDDFD-2590-413D-8A20-5A91F59008F0}" type="sibTrans" cxnId="{ECCE6428-AB9D-4746-B1EC-490928D75162}">
      <dgm:prSet/>
      <dgm:spPr/>
      <dgm:t>
        <a:bodyPr/>
        <a:lstStyle/>
        <a:p>
          <a:endParaRPr lang="ru-RU"/>
        </a:p>
      </dgm:t>
    </dgm:pt>
    <dgm:pt modelId="{FD638B81-EC99-48B1-B77E-37D7220F8BE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В подтверждение факта нахождения в живых нотариус выдает заинтересованному в этом лицу соответствующее свидетельство. В свидетельстве кроме самого факта нахождения в живых нотариус отражает, где был этот факт засвидетельствован. Если данное нотариальное действие совершалось вне помещения нотариальной конторы, об этом также указывается в свидетельстве.</a:t>
          </a:r>
          <a:endParaRPr lang="ru-RU" sz="1400" dirty="0"/>
        </a:p>
      </dgm:t>
    </dgm:pt>
    <dgm:pt modelId="{E6A7F836-5F03-4CD0-9C6A-B19B35BE9D6C}" type="parTrans" cxnId="{39DE2B95-5415-48B3-88A1-97A27AC4C0EE}">
      <dgm:prSet/>
      <dgm:spPr/>
      <dgm:t>
        <a:bodyPr/>
        <a:lstStyle/>
        <a:p>
          <a:endParaRPr lang="ru-RU"/>
        </a:p>
      </dgm:t>
    </dgm:pt>
    <dgm:pt modelId="{A2A2D963-142A-4019-AEF0-10211E957E40}" type="sibTrans" cxnId="{39DE2B95-5415-48B3-88A1-97A27AC4C0EE}">
      <dgm:prSet/>
      <dgm:spPr/>
      <dgm:t>
        <a:bodyPr/>
        <a:lstStyle/>
        <a:p>
          <a:endParaRPr lang="ru-RU"/>
        </a:p>
      </dgm:t>
    </dgm:pt>
    <dgm:pt modelId="{FA306FD0-F77E-4E44-BCF3-5DB732D313A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Свидетельство об удостоверении факта нахождения гражданина в живых оформляется в двух экземплярах, один из которых выдается заинтересованному лицу, а второй хранится в делах нотариуса</a:t>
          </a:r>
          <a:endParaRPr lang="ru-RU" dirty="0"/>
        </a:p>
      </dgm:t>
    </dgm:pt>
    <dgm:pt modelId="{23ACF09A-54AD-498E-B6E4-F9D67EADAA18}" type="parTrans" cxnId="{D27A9445-380A-4A3A-B506-4F615C44F299}">
      <dgm:prSet/>
      <dgm:spPr/>
      <dgm:t>
        <a:bodyPr/>
        <a:lstStyle/>
        <a:p>
          <a:endParaRPr lang="ru-RU"/>
        </a:p>
      </dgm:t>
    </dgm:pt>
    <dgm:pt modelId="{D3A1939F-E3EF-4FC2-AFF3-7D81F132D457}" type="sibTrans" cxnId="{D27A9445-380A-4A3A-B506-4F615C44F299}">
      <dgm:prSet/>
      <dgm:spPr/>
      <dgm:t>
        <a:bodyPr/>
        <a:lstStyle/>
        <a:p>
          <a:endParaRPr lang="ru-RU"/>
        </a:p>
      </dgm:t>
    </dgm:pt>
    <dgm:pt modelId="{368804DE-93AE-4265-A899-BD431631E4FB}" type="pres">
      <dgm:prSet presAssocID="{BB855AB3-CDE7-42DC-B8B0-7C951926C959}" presName="Name0" presStyleCnt="0">
        <dgm:presLayoutVars>
          <dgm:dir/>
          <dgm:animLvl val="lvl"/>
          <dgm:resizeHandles val="exact"/>
        </dgm:presLayoutVars>
      </dgm:prSet>
      <dgm:spPr/>
    </dgm:pt>
    <dgm:pt modelId="{D5856BE5-6AF3-47F5-9B76-A15FACA4CF4A}" type="pres">
      <dgm:prSet presAssocID="{FA306FD0-F77E-4E44-BCF3-5DB732D313A3}" presName="boxAndChildren" presStyleCnt="0"/>
      <dgm:spPr/>
    </dgm:pt>
    <dgm:pt modelId="{9D453AA7-C5D6-49F3-897F-4D1FA838B205}" type="pres">
      <dgm:prSet presAssocID="{FA306FD0-F77E-4E44-BCF3-5DB732D313A3}" presName="parentTextBox" presStyleLbl="node1" presStyleIdx="0" presStyleCnt="4"/>
      <dgm:spPr/>
      <dgm:t>
        <a:bodyPr/>
        <a:lstStyle/>
        <a:p>
          <a:endParaRPr lang="ru-RU"/>
        </a:p>
      </dgm:t>
    </dgm:pt>
    <dgm:pt modelId="{79FAF66A-84EF-4D0A-98ED-63482112A9D2}" type="pres">
      <dgm:prSet presAssocID="{A2A2D963-142A-4019-AEF0-10211E957E40}" presName="sp" presStyleCnt="0"/>
      <dgm:spPr/>
    </dgm:pt>
    <dgm:pt modelId="{728E4DF2-59BF-4E16-9877-BBBE35F3F8A6}" type="pres">
      <dgm:prSet presAssocID="{FD638B81-EC99-48B1-B77E-37D7220F8BEB}" presName="arrowAndChildren" presStyleCnt="0"/>
      <dgm:spPr/>
    </dgm:pt>
    <dgm:pt modelId="{0C8DC709-A707-427A-AB1F-7F0DC60D8F60}" type="pres">
      <dgm:prSet presAssocID="{FD638B81-EC99-48B1-B77E-37D7220F8BEB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60E7353-658D-46CE-92B4-ACFEE4178AE9}" type="pres">
      <dgm:prSet presAssocID="{423DDDFD-2590-413D-8A20-5A91F59008F0}" presName="sp" presStyleCnt="0"/>
      <dgm:spPr/>
    </dgm:pt>
    <dgm:pt modelId="{1DCA76B3-0DB0-4788-BF0D-8020556BFFA7}" type="pres">
      <dgm:prSet presAssocID="{12AC9314-A392-4B8C-854D-9BE3463A5DB6}" presName="arrowAndChildren" presStyleCnt="0"/>
      <dgm:spPr/>
    </dgm:pt>
    <dgm:pt modelId="{28F5558A-32AF-4CF3-B6E9-B75122208416}" type="pres">
      <dgm:prSet presAssocID="{12AC9314-A392-4B8C-854D-9BE3463A5DB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F892C21D-FEBF-421C-80C0-EA081E439651}" type="pres">
      <dgm:prSet presAssocID="{2B19E13F-3A4D-4A82-8E60-6C6D2DB899D0}" presName="sp" presStyleCnt="0"/>
      <dgm:spPr/>
    </dgm:pt>
    <dgm:pt modelId="{C04D94B9-AC4A-4C8A-B287-5D791E3ED4D5}" type="pres">
      <dgm:prSet presAssocID="{9DE3A866-0557-4B93-B7F7-E9B133B83E53}" presName="arrowAndChildren" presStyleCnt="0"/>
      <dgm:spPr/>
    </dgm:pt>
    <dgm:pt modelId="{CFF46863-4B13-42F7-8116-7C7D04570559}" type="pres">
      <dgm:prSet presAssocID="{9DE3A866-0557-4B93-B7F7-E9B133B83E5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86F30166-3585-46D4-8698-366B88F5880D}" srcId="{BB855AB3-CDE7-42DC-B8B0-7C951926C959}" destId="{9DE3A866-0557-4B93-B7F7-E9B133B83E53}" srcOrd="0" destOrd="0" parTransId="{3A4AF089-0C54-412C-A5E5-9171172D376C}" sibTransId="{2B19E13F-3A4D-4A82-8E60-6C6D2DB899D0}"/>
    <dgm:cxn modelId="{A6C052E7-489D-455F-BB65-F4C86F2B1B19}" type="presOf" srcId="{BB855AB3-CDE7-42DC-B8B0-7C951926C959}" destId="{368804DE-93AE-4265-A899-BD431631E4FB}" srcOrd="0" destOrd="0" presId="urn:microsoft.com/office/officeart/2005/8/layout/process4"/>
    <dgm:cxn modelId="{D27A9445-380A-4A3A-B506-4F615C44F299}" srcId="{BB855AB3-CDE7-42DC-B8B0-7C951926C959}" destId="{FA306FD0-F77E-4E44-BCF3-5DB732D313A3}" srcOrd="3" destOrd="0" parTransId="{23ACF09A-54AD-498E-B6E4-F9D67EADAA18}" sibTransId="{D3A1939F-E3EF-4FC2-AFF3-7D81F132D457}"/>
    <dgm:cxn modelId="{BB699B45-1D24-494D-88E1-0E1B9AB7F6C1}" type="presOf" srcId="{FD638B81-EC99-48B1-B77E-37D7220F8BEB}" destId="{0C8DC709-A707-427A-AB1F-7F0DC60D8F60}" srcOrd="0" destOrd="0" presId="urn:microsoft.com/office/officeart/2005/8/layout/process4"/>
    <dgm:cxn modelId="{8DE56AE5-2637-4E55-AEA3-D12ACA4238AD}" type="presOf" srcId="{12AC9314-A392-4B8C-854D-9BE3463A5DB6}" destId="{28F5558A-32AF-4CF3-B6E9-B75122208416}" srcOrd="0" destOrd="0" presId="urn:microsoft.com/office/officeart/2005/8/layout/process4"/>
    <dgm:cxn modelId="{3D103584-4833-4821-AA9E-4D7365460880}" type="presOf" srcId="{9DE3A866-0557-4B93-B7F7-E9B133B83E53}" destId="{CFF46863-4B13-42F7-8116-7C7D04570559}" srcOrd="0" destOrd="0" presId="urn:microsoft.com/office/officeart/2005/8/layout/process4"/>
    <dgm:cxn modelId="{4B80FCB3-2AD3-40C6-82DF-DB0D6394AE1B}" type="presOf" srcId="{FA306FD0-F77E-4E44-BCF3-5DB732D313A3}" destId="{9D453AA7-C5D6-49F3-897F-4D1FA838B205}" srcOrd="0" destOrd="0" presId="urn:microsoft.com/office/officeart/2005/8/layout/process4"/>
    <dgm:cxn modelId="{ECCE6428-AB9D-4746-B1EC-490928D75162}" srcId="{BB855AB3-CDE7-42DC-B8B0-7C951926C959}" destId="{12AC9314-A392-4B8C-854D-9BE3463A5DB6}" srcOrd="1" destOrd="0" parTransId="{90F38171-4DF4-48FA-B31D-24C0C01F81E6}" sibTransId="{423DDDFD-2590-413D-8A20-5A91F59008F0}"/>
    <dgm:cxn modelId="{39DE2B95-5415-48B3-88A1-97A27AC4C0EE}" srcId="{BB855AB3-CDE7-42DC-B8B0-7C951926C959}" destId="{FD638B81-EC99-48B1-B77E-37D7220F8BEB}" srcOrd="2" destOrd="0" parTransId="{E6A7F836-5F03-4CD0-9C6A-B19B35BE9D6C}" sibTransId="{A2A2D963-142A-4019-AEF0-10211E957E40}"/>
    <dgm:cxn modelId="{3041EF38-CC45-41D7-B5D9-486E89A40DE9}" type="presParOf" srcId="{368804DE-93AE-4265-A899-BD431631E4FB}" destId="{D5856BE5-6AF3-47F5-9B76-A15FACA4CF4A}" srcOrd="0" destOrd="0" presId="urn:microsoft.com/office/officeart/2005/8/layout/process4"/>
    <dgm:cxn modelId="{CD29E519-4541-463A-A9F8-5FB7E5CF558B}" type="presParOf" srcId="{D5856BE5-6AF3-47F5-9B76-A15FACA4CF4A}" destId="{9D453AA7-C5D6-49F3-897F-4D1FA838B205}" srcOrd="0" destOrd="0" presId="urn:microsoft.com/office/officeart/2005/8/layout/process4"/>
    <dgm:cxn modelId="{AB4811A6-2D9A-4E6F-9318-C83879E28B15}" type="presParOf" srcId="{368804DE-93AE-4265-A899-BD431631E4FB}" destId="{79FAF66A-84EF-4D0A-98ED-63482112A9D2}" srcOrd="1" destOrd="0" presId="urn:microsoft.com/office/officeart/2005/8/layout/process4"/>
    <dgm:cxn modelId="{356616D6-4BF2-44F7-B474-438318A2B1BC}" type="presParOf" srcId="{368804DE-93AE-4265-A899-BD431631E4FB}" destId="{728E4DF2-59BF-4E16-9877-BBBE35F3F8A6}" srcOrd="2" destOrd="0" presId="urn:microsoft.com/office/officeart/2005/8/layout/process4"/>
    <dgm:cxn modelId="{6C75F5A2-F0FF-4B93-983E-7668E0037D9A}" type="presParOf" srcId="{728E4DF2-59BF-4E16-9877-BBBE35F3F8A6}" destId="{0C8DC709-A707-427A-AB1F-7F0DC60D8F60}" srcOrd="0" destOrd="0" presId="urn:microsoft.com/office/officeart/2005/8/layout/process4"/>
    <dgm:cxn modelId="{470C7632-0782-455C-AF8F-398195D295F1}" type="presParOf" srcId="{368804DE-93AE-4265-A899-BD431631E4FB}" destId="{860E7353-658D-46CE-92B4-ACFEE4178AE9}" srcOrd="3" destOrd="0" presId="urn:microsoft.com/office/officeart/2005/8/layout/process4"/>
    <dgm:cxn modelId="{08C616FA-1D2C-4598-9751-D9DC94A2E3D2}" type="presParOf" srcId="{368804DE-93AE-4265-A899-BD431631E4FB}" destId="{1DCA76B3-0DB0-4788-BF0D-8020556BFFA7}" srcOrd="4" destOrd="0" presId="urn:microsoft.com/office/officeart/2005/8/layout/process4"/>
    <dgm:cxn modelId="{404B0D6A-5297-4A4A-9DC7-BE5FB1E13F1C}" type="presParOf" srcId="{1DCA76B3-0DB0-4788-BF0D-8020556BFFA7}" destId="{28F5558A-32AF-4CF3-B6E9-B75122208416}" srcOrd="0" destOrd="0" presId="urn:microsoft.com/office/officeart/2005/8/layout/process4"/>
    <dgm:cxn modelId="{E69C00DE-627A-4032-8010-AF32DD99D5E4}" type="presParOf" srcId="{368804DE-93AE-4265-A899-BD431631E4FB}" destId="{F892C21D-FEBF-421C-80C0-EA081E439651}" srcOrd="5" destOrd="0" presId="urn:microsoft.com/office/officeart/2005/8/layout/process4"/>
    <dgm:cxn modelId="{8ACCDDCC-7E32-49A5-A199-D61A1FD5CA30}" type="presParOf" srcId="{368804DE-93AE-4265-A899-BD431631E4FB}" destId="{C04D94B9-AC4A-4C8A-B287-5D791E3ED4D5}" srcOrd="6" destOrd="0" presId="urn:microsoft.com/office/officeart/2005/8/layout/process4"/>
    <dgm:cxn modelId="{4AA93FF8-F3AB-4F2C-808E-A48AA5A226F2}" type="presParOf" srcId="{C04D94B9-AC4A-4C8A-B287-5D791E3ED4D5}" destId="{CFF46863-4B13-42F7-8116-7C7D04570559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9FD9A-A9BE-4234-B981-A0DCDAF60B6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D273E7-1EAA-4298-ABB4-04185B5C506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CE59F03-1177-4083-8315-2CF6C8E1D56A}" type="parTrans" cxnId="{40860A4A-6C0A-4B0A-A7E3-12B460374F38}">
      <dgm:prSet/>
      <dgm:spPr/>
      <dgm:t>
        <a:bodyPr/>
        <a:lstStyle/>
        <a:p>
          <a:endParaRPr lang="ru-RU"/>
        </a:p>
      </dgm:t>
    </dgm:pt>
    <dgm:pt modelId="{9E951C17-324A-4537-A567-2E9428CD9B4D}" type="sibTrans" cxnId="{40860A4A-6C0A-4B0A-A7E3-12B460374F38}">
      <dgm:prSet/>
      <dgm:spPr/>
      <dgm:t>
        <a:bodyPr/>
        <a:lstStyle/>
        <a:p>
          <a:endParaRPr lang="ru-RU"/>
        </a:p>
      </dgm:t>
    </dgm:pt>
    <dgm:pt modelId="{C1379B2B-2AEC-4473-8C18-5C3383EE36B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заинтересованным лицом подается соответствующее заявление, которое может быть как устным, так и письменным. </a:t>
          </a:r>
          <a:endParaRPr lang="ru-RU" sz="1800" dirty="0"/>
        </a:p>
      </dgm:t>
    </dgm:pt>
    <dgm:pt modelId="{EF2E0D49-45DC-4EF7-999B-EA7B1D530FA6}" type="parTrans" cxnId="{E5F2AA4A-7CC9-4B36-93D6-42E62EDC6AD7}">
      <dgm:prSet/>
      <dgm:spPr/>
      <dgm:t>
        <a:bodyPr/>
        <a:lstStyle/>
        <a:p>
          <a:endParaRPr lang="ru-RU"/>
        </a:p>
      </dgm:t>
    </dgm:pt>
    <dgm:pt modelId="{AFD75F20-7C84-4BC2-A893-AE500F90A7B5}" type="sibTrans" cxnId="{E5F2AA4A-7CC9-4B36-93D6-42E62EDC6AD7}">
      <dgm:prSet/>
      <dgm:spPr/>
      <dgm:t>
        <a:bodyPr/>
        <a:lstStyle/>
        <a:p>
          <a:endParaRPr lang="ru-RU"/>
        </a:p>
      </dgm:t>
    </dgm:pt>
    <dgm:pt modelId="{5023D1DF-5E34-48C4-AF3D-E236D482D0B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DEB0070-01B5-4CEE-8D9D-EF5829325FC2}" type="parTrans" cxnId="{A9FC7FBB-19C2-4CB1-88BB-2E0CD1FD9B70}">
      <dgm:prSet/>
      <dgm:spPr/>
      <dgm:t>
        <a:bodyPr/>
        <a:lstStyle/>
        <a:p>
          <a:endParaRPr lang="ru-RU"/>
        </a:p>
      </dgm:t>
    </dgm:pt>
    <dgm:pt modelId="{8703AA85-4244-49E8-BC0F-92F701B2AE86}" type="sibTrans" cxnId="{A9FC7FBB-19C2-4CB1-88BB-2E0CD1FD9B70}">
      <dgm:prSet/>
      <dgm:spPr/>
      <dgm:t>
        <a:bodyPr/>
        <a:lstStyle/>
        <a:p>
          <a:endParaRPr lang="ru-RU"/>
        </a:p>
      </dgm:t>
    </dgm:pt>
    <dgm:pt modelId="{A598055A-3BA7-43D6-8C4D-7825E0F05B4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C22ACB6-6E25-49C7-B536-A758E8AD2765}" type="parTrans" cxnId="{55C82224-62A3-47E0-AC4D-3693AAA7D391}">
      <dgm:prSet/>
      <dgm:spPr/>
      <dgm:t>
        <a:bodyPr/>
        <a:lstStyle/>
        <a:p>
          <a:endParaRPr lang="ru-RU"/>
        </a:p>
      </dgm:t>
    </dgm:pt>
    <dgm:pt modelId="{CBD7A4A3-1CAE-413B-8301-B65FDA45F7DB}" type="sibTrans" cxnId="{55C82224-62A3-47E0-AC4D-3693AAA7D391}">
      <dgm:prSet/>
      <dgm:spPr/>
      <dgm:t>
        <a:bodyPr/>
        <a:lstStyle/>
        <a:p>
          <a:endParaRPr lang="ru-RU"/>
        </a:p>
      </dgm:t>
    </dgm:pt>
    <dgm:pt modelId="{D348A565-9C0D-47BA-8152-FA414D80F93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Удостоверение факта нахождения в определенном месте несовершеннолетнего производится по просьбе его законных представителей (родителей, усыновителей, опекунов, попечителей), а также учреждений и организаций, на попечении которых находится несовершеннолетний.</a:t>
          </a:r>
          <a:endParaRPr lang="ru-RU" sz="1400" dirty="0"/>
        </a:p>
      </dgm:t>
    </dgm:pt>
    <dgm:pt modelId="{74E53780-965E-4E18-B187-C1A858CA21DD}" type="parTrans" cxnId="{9BCC69F5-4CED-4A9A-A7AC-B3F32F95978F}">
      <dgm:prSet/>
      <dgm:spPr/>
      <dgm:t>
        <a:bodyPr/>
        <a:lstStyle/>
        <a:p>
          <a:endParaRPr lang="ru-RU"/>
        </a:p>
      </dgm:t>
    </dgm:pt>
    <dgm:pt modelId="{0D88DBAA-2639-48D9-BD22-6F47DA15AB13}" type="sibTrans" cxnId="{9BCC69F5-4CED-4A9A-A7AC-B3F32F95978F}">
      <dgm:prSet/>
      <dgm:spPr/>
      <dgm:t>
        <a:bodyPr/>
        <a:lstStyle/>
        <a:p>
          <a:endParaRPr lang="ru-RU"/>
        </a:p>
      </dgm:t>
    </dgm:pt>
    <dgm:pt modelId="{6A08608A-2754-4603-80F5-08CD3D596CE4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3858DB4-AC40-459E-8332-F51D53AFC05E}" type="parTrans" cxnId="{99CF210A-D891-441C-B79F-11137E612BD9}">
      <dgm:prSet/>
      <dgm:spPr/>
      <dgm:t>
        <a:bodyPr/>
        <a:lstStyle/>
        <a:p>
          <a:endParaRPr lang="ru-RU"/>
        </a:p>
      </dgm:t>
    </dgm:pt>
    <dgm:pt modelId="{0188BC57-F9F8-4144-9A05-46C31B9CEE5E}" type="sibTrans" cxnId="{99CF210A-D891-441C-B79F-11137E612BD9}">
      <dgm:prSet/>
      <dgm:spPr/>
      <dgm:t>
        <a:bodyPr/>
        <a:lstStyle/>
        <a:p>
          <a:endParaRPr lang="ru-RU"/>
        </a:p>
      </dgm:t>
    </dgm:pt>
    <dgm:pt modelId="{41050465-D647-4392-BD5D-576653BF138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Данный факт может быть удостоверен как в помещении нотариальной конторы, так и вне ее.</a:t>
          </a:r>
          <a:endParaRPr lang="ru-RU" sz="1600" dirty="0"/>
        </a:p>
      </dgm:t>
    </dgm:pt>
    <dgm:pt modelId="{618F10DE-CA9F-4238-A732-4FC47212E80F}" type="parTrans" cxnId="{C5A084AF-A1BC-4156-95E4-4CC71A739CE7}">
      <dgm:prSet/>
      <dgm:spPr/>
      <dgm:t>
        <a:bodyPr/>
        <a:lstStyle/>
        <a:p>
          <a:endParaRPr lang="ru-RU"/>
        </a:p>
      </dgm:t>
    </dgm:pt>
    <dgm:pt modelId="{C1842EAE-A2AB-4A71-BDB3-B5B3C8908E32}" type="sibTrans" cxnId="{C5A084AF-A1BC-4156-95E4-4CC71A739CE7}">
      <dgm:prSet/>
      <dgm:spPr/>
      <dgm:t>
        <a:bodyPr/>
        <a:lstStyle/>
        <a:p>
          <a:endParaRPr lang="ru-RU"/>
        </a:p>
      </dgm:t>
    </dgm:pt>
    <dgm:pt modelId="{6DC71BB9-AE42-4304-A5DC-DB532B592CD6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Свидетельство об удостоверении факта нахождения гражданина в определенном месте оформляется в двух экземплярах, один из которых хранится в делах нотариуса, а второй выдается лицу, заинтересованному в удостоверении названного факта</a:t>
          </a:r>
          <a:endParaRPr lang="ru-RU" dirty="0"/>
        </a:p>
      </dgm:t>
    </dgm:pt>
    <dgm:pt modelId="{48DF5678-96CE-4C56-8519-DA1AF78388AE}" type="parTrans" cxnId="{3AE1D816-EE14-488C-A9C5-0D6FE61DEBF1}">
      <dgm:prSet/>
      <dgm:spPr/>
      <dgm:t>
        <a:bodyPr/>
        <a:lstStyle/>
        <a:p>
          <a:endParaRPr lang="ru-RU"/>
        </a:p>
      </dgm:t>
    </dgm:pt>
    <dgm:pt modelId="{21607CF9-B542-451E-9FF4-AAAAD04D247D}" type="sibTrans" cxnId="{3AE1D816-EE14-488C-A9C5-0D6FE61DEBF1}">
      <dgm:prSet/>
      <dgm:spPr/>
      <dgm:t>
        <a:bodyPr/>
        <a:lstStyle/>
        <a:p>
          <a:endParaRPr lang="ru-RU"/>
        </a:p>
      </dgm:t>
    </dgm:pt>
    <dgm:pt modelId="{506E2586-94CB-48DF-92B7-F1DD4098AF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Нотариус устанавливает личность гражданина, факт нахождения которого в определенном месте необходимо удостоверить, выдает свидетельство об удостоверении указанного факта.</a:t>
          </a:r>
          <a:endParaRPr lang="ru-RU" sz="1600" dirty="0"/>
        </a:p>
      </dgm:t>
    </dgm:pt>
    <dgm:pt modelId="{FF05592D-F37D-4218-816A-B037E02A6D47}" type="parTrans" cxnId="{D58A9511-8964-4080-9C45-A02850F32332}">
      <dgm:prSet/>
      <dgm:spPr/>
      <dgm:t>
        <a:bodyPr/>
        <a:lstStyle/>
        <a:p>
          <a:endParaRPr lang="ru-RU"/>
        </a:p>
      </dgm:t>
    </dgm:pt>
    <dgm:pt modelId="{5D153ADC-105A-4694-B16F-A4A7522848A4}" type="sibTrans" cxnId="{D58A9511-8964-4080-9C45-A02850F32332}">
      <dgm:prSet/>
      <dgm:spPr/>
      <dgm:t>
        <a:bodyPr/>
        <a:lstStyle/>
        <a:p>
          <a:endParaRPr lang="ru-RU"/>
        </a:p>
      </dgm:t>
    </dgm:pt>
    <dgm:pt modelId="{D9B00A7C-927C-4A2B-A7C1-3D2F625E9E78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4D4B9DD-805F-432A-B138-6C7899EB9644}" type="parTrans" cxnId="{77766296-E210-443F-B64D-0586E0A22F55}">
      <dgm:prSet/>
      <dgm:spPr/>
      <dgm:t>
        <a:bodyPr/>
        <a:lstStyle/>
        <a:p>
          <a:endParaRPr lang="ru-RU"/>
        </a:p>
      </dgm:t>
    </dgm:pt>
    <dgm:pt modelId="{8650AE68-190E-48FC-986E-10ECDDF2450B}" type="sibTrans" cxnId="{77766296-E210-443F-B64D-0586E0A22F55}">
      <dgm:prSet/>
      <dgm:spPr/>
      <dgm:t>
        <a:bodyPr/>
        <a:lstStyle/>
        <a:p>
          <a:endParaRPr lang="ru-RU"/>
        </a:p>
      </dgm:t>
    </dgm:pt>
    <dgm:pt modelId="{29DB6F21-9995-4DE9-BD2A-66DFAB029428}" type="pres">
      <dgm:prSet presAssocID="{E0F9FD9A-A9BE-4234-B981-A0DCDAF60B67}" presName="linearFlow" presStyleCnt="0">
        <dgm:presLayoutVars>
          <dgm:dir/>
          <dgm:animLvl val="lvl"/>
          <dgm:resizeHandles val="exact"/>
        </dgm:presLayoutVars>
      </dgm:prSet>
      <dgm:spPr/>
    </dgm:pt>
    <dgm:pt modelId="{452D56A1-C2C1-470B-B08D-BD5F8CEF8FE9}" type="pres">
      <dgm:prSet presAssocID="{CDD273E7-1EAA-4298-ABB4-04185B5C5063}" presName="composite" presStyleCnt="0"/>
      <dgm:spPr/>
    </dgm:pt>
    <dgm:pt modelId="{ECAC948D-B9FE-4C0F-9B1C-954B53DD66A7}" type="pres">
      <dgm:prSet presAssocID="{CDD273E7-1EAA-4298-ABB4-04185B5C506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E2C65-964E-4A9D-A7CE-DC0025B7F32A}" type="pres">
      <dgm:prSet presAssocID="{CDD273E7-1EAA-4298-ABB4-04185B5C506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87DFA-E05B-4299-A2CE-647249CA3BB3}" type="pres">
      <dgm:prSet presAssocID="{9E951C17-324A-4537-A567-2E9428CD9B4D}" presName="sp" presStyleCnt="0"/>
      <dgm:spPr/>
    </dgm:pt>
    <dgm:pt modelId="{C91CA05A-4571-4FD4-A1C2-FFB549FB2871}" type="pres">
      <dgm:prSet presAssocID="{5023D1DF-5E34-48C4-AF3D-E236D482D0BC}" presName="composite" presStyleCnt="0"/>
      <dgm:spPr/>
    </dgm:pt>
    <dgm:pt modelId="{766185FA-D511-4651-91F8-975582FB72BD}" type="pres">
      <dgm:prSet presAssocID="{5023D1DF-5E34-48C4-AF3D-E236D482D0B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4E223-B6D9-4EB3-9502-477E91D9B03B}" type="pres">
      <dgm:prSet presAssocID="{5023D1DF-5E34-48C4-AF3D-E236D482D0BC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ED596-E66A-4690-BF66-094A3BAB8F4C}" type="pres">
      <dgm:prSet presAssocID="{8703AA85-4244-49E8-BC0F-92F701B2AE86}" presName="sp" presStyleCnt="0"/>
      <dgm:spPr/>
    </dgm:pt>
    <dgm:pt modelId="{902C5FFF-79A9-42CA-B1FD-9C736499BC99}" type="pres">
      <dgm:prSet presAssocID="{A598055A-3BA7-43D6-8C4D-7825E0F05B4E}" presName="composite" presStyleCnt="0"/>
      <dgm:spPr/>
    </dgm:pt>
    <dgm:pt modelId="{269C6AD4-A79F-4FA8-BB09-0359FC5F8DEF}" type="pres">
      <dgm:prSet presAssocID="{A598055A-3BA7-43D6-8C4D-7825E0F05B4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74E3F48-6C30-4312-810D-96659C30EF08}" type="pres">
      <dgm:prSet presAssocID="{A598055A-3BA7-43D6-8C4D-7825E0F05B4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38D13-D11F-4852-92AD-F476A12CE10C}" type="pres">
      <dgm:prSet presAssocID="{CBD7A4A3-1CAE-413B-8301-B65FDA45F7DB}" presName="sp" presStyleCnt="0"/>
      <dgm:spPr/>
    </dgm:pt>
    <dgm:pt modelId="{9E9252D6-801F-484E-AF9F-C2313A103C35}" type="pres">
      <dgm:prSet presAssocID="{6A08608A-2754-4603-80F5-08CD3D596CE4}" presName="composite" presStyleCnt="0"/>
      <dgm:spPr/>
    </dgm:pt>
    <dgm:pt modelId="{1F77769F-C2E1-4EB1-BADB-79B5963C8AD8}" type="pres">
      <dgm:prSet presAssocID="{6A08608A-2754-4603-80F5-08CD3D596CE4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9099217-60F3-46F4-8A9E-AD9CD0044E7E}" type="pres">
      <dgm:prSet presAssocID="{6A08608A-2754-4603-80F5-08CD3D596CE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3250A-2EF3-4BAB-8A50-A5415C6FF7DB}" type="pres">
      <dgm:prSet presAssocID="{0188BC57-F9F8-4144-9A05-46C31B9CEE5E}" presName="sp" presStyleCnt="0"/>
      <dgm:spPr/>
    </dgm:pt>
    <dgm:pt modelId="{3C5A4D2E-BC62-4E39-8B0E-1E823452EDB1}" type="pres">
      <dgm:prSet presAssocID="{D9B00A7C-927C-4A2B-A7C1-3D2F625E9E78}" presName="composite" presStyleCnt="0"/>
      <dgm:spPr/>
    </dgm:pt>
    <dgm:pt modelId="{FE3F17FE-85C1-4E45-9E74-CC524DA9399E}" type="pres">
      <dgm:prSet presAssocID="{D9B00A7C-927C-4A2B-A7C1-3D2F625E9E7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5F099759-2304-4DC9-AAA5-87D0167F8BE7}" type="pres">
      <dgm:prSet presAssocID="{D9B00A7C-927C-4A2B-A7C1-3D2F625E9E7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03AA49-1D09-40B0-891B-FC90DDC5D84C}" type="presOf" srcId="{D348A565-9C0D-47BA-8152-FA414D80F930}" destId="{E74E3F48-6C30-4312-810D-96659C30EF08}" srcOrd="0" destOrd="0" presId="urn:microsoft.com/office/officeart/2005/8/layout/chevron2"/>
    <dgm:cxn modelId="{40860A4A-6C0A-4B0A-A7E3-12B460374F38}" srcId="{E0F9FD9A-A9BE-4234-B981-A0DCDAF60B67}" destId="{CDD273E7-1EAA-4298-ABB4-04185B5C5063}" srcOrd="0" destOrd="0" parTransId="{1CE59F03-1177-4083-8315-2CF6C8E1D56A}" sibTransId="{9E951C17-324A-4537-A567-2E9428CD9B4D}"/>
    <dgm:cxn modelId="{C5A084AF-A1BC-4156-95E4-4CC71A739CE7}" srcId="{6A08608A-2754-4603-80F5-08CD3D596CE4}" destId="{41050465-D647-4392-BD5D-576653BF138F}" srcOrd="0" destOrd="0" parTransId="{618F10DE-CA9F-4238-A732-4FC47212E80F}" sibTransId="{C1842EAE-A2AB-4A71-BDB3-B5B3C8908E32}"/>
    <dgm:cxn modelId="{304943DA-6DFE-4FC9-BE7C-7D3808B1F6C3}" type="presOf" srcId="{A598055A-3BA7-43D6-8C4D-7825E0F05B4E}" destId="{269C6AD4-A79F-4FA8-BB09-0359FC5F8DEF}" srcOrd="0" destOrd="0" presId="urn:microsoft.com/office/officeart/2005/8/layout/chevron2"/>
    <dgm:cxn modelId="{53618ED5-7E69-445A-A340-554474ABF50E}" type="presOf" srcId="{E0F9FD9A-A9BE-4234-B981-A0DCDAF60B67}" destId="{29DB6F21-9995-4DE9-BD2A-66DFAB029428}" srcOrd="0" destOrd="0" presId="urn:microsoft.com/office/officeart/2005/8/layout/chevron2"/>
    <dgm:cxn modelId="{D3DEA743-67A7-49D7-B2F8-B770C0354889}" type="presOf" srcId="{CDD273E7-1EAA-4298-ABB4-04185B5C5063}" destId="{ECAC948D-B9FE-4C0F-9B1C-954B53DD66A7}" srcOrd="0" destOrd="0" presId="urn:microsoft.com/office/officeart/2005/8/layout/chevron2"/>
    <dgm:cxn modelId="{99CF210A-D891-441C-B79F-11137E612BD9}" srcId="{E0F9FD9A-A9BE-4234-B981-A0DCDAF60B67}" destId="{6A08608A-2754-4603-80F5-08CD3D596CE4}" srcOrd="3" destOrd="0" parTransId="{83858DB4-AC40-459E-8332-F51D53AFC05E}" sibTransId="{0188BC57-F9F8-4144-9A05-46C31B9CEE5E}"/>
    <dgm:cxn modelId="{524C7E24-D8D7-4912-BBD4-C3C7E0CEEA9D}" type="presOf" srcId="{C1379B2B-2AEC-4473-8C18-5C3383EE36BC}" destId="{1F1E2C65-964E-4A9D-A7CE-DC0025B7F32A}" srcOrd="0" destOrd="0" presId="urn:microsoft.com/office/officeart/2005/8/layout/chevron2"/>
    <dgm:cxn modelId="{90940EAB-B39B-480A-AB16-9E29698C091D}" type="presOf" srcId="{6A08608A-2754-4603-80F5-08CD3D596CE4}" destId="{1F77769F-C2E1-4EB1-BADB-79B5963C8AD8}" srcOrd="0" destOrd="0" presId="urn:microsoft.com/office/officeart/2005/8/layout/chevron2"/>
    <dgm:cxn modelId="{3AE1D816-EE14-488C-A9C5-0D6FE61DEBF1}" srcId="{D9B00A7C-927C-4A2B-A7C1-3D2F625E9E78}" destId="{6DC71BB9-AE42-4304-A5DC-DB532B592CD6}" srcOrd="0" destOrd="0" parTransId="{48DF5678-96CE-4C56-8519-DA1AF78388AE}" sibTransId="{21607CF9-B542-451E-9FF4-AAAAD04D247D}"/>
    <dgm:cxn modelId="{D58A9511-8964-4080-9C45-A02850F32332}" srcId="{5023D1DF-5E34-48C4-AF3D-E236D482D0BC}" destId="{506E2586-94CB-48DF-92B7-F1DD4098AFF0}" srcOrd="0" destOrd="0" parTransId="{FF05592D-F37D-4218-816A-B037E02A6D47}" sibTransId="{5D153ADC-105A-4694-B16F-A4A7522848A4}"/>
    <dgm:cxn modelId="{D767FE94-7CFA-41CC-AC22-407FAAE20D52}" type="presOf" srcId="{506E2586-94CB-48DF-92B7-F1DD4098AFF0}" destId="{AF84E223-B6D9-4EB3-9502-477E91D9B03B}" srcOrd="0" destOrd="0" presId="urn:microsoft.com/office/officeart/2005/8/layout/chevron2"/>
    <dgm:cxn modelId="{89CE6FC9-9435-48DA-83E5-7B8C791F8FF2}" type="presOf" srcId="{41050465-D647-4392-BD5D-576653BF138F}" destId="{F9099217-60F3-46F4-8A9E-AD9CD0044E7E}" srcOrd="0" destOrd="0" presId="urn:microsoft.com/office/officeart/2005/8/layout/chevron2"/>
    <dgm:cxn modelId="{9BCC69F5-4CED-4A9A-A7AC-B3F32F95978F}" srcId="{A598055A-3BA7-43D6-8C4D-7825E0F05B4E}" destId="{D348A565-9C0D-47BA-8152-FA414D80F930}" srcOrd="0" destOrd="0" parTransId="{74E53780-965E-4E18-B187-C1A858CA21DD}" sibTransId="{0D88DBAA-2639-48D9-BD22-6F47DA15AB13}"/>
    <dgm:cxn modelId="{CF7715CD-B16D-443A-81DB-9B7E3DF621C6}" type="presOf" srcId="{5023D1DF-5E34-48C4-AF3D-E236D482D0BC}" destId="{766185FA-D511-4651-91F8-975582FB72BD}" srcOrd="0" destOrd="0" presId="urn:microsoft.com/office/officeart/2005/8/layout/chevron2"/>
    <dgm:cxn modelId="{A9FC7FBB-19C2-4CB1-88BB-2E0CD1FD9B70}" srcId="{E0F9FD9A-A9BE-4234-B981-A0DCDAF60B67}" destId="{5023D1DF-5E34-48C4-AF3D-E236D482D0BC}" srcOrd="1" destOrd="0" parTransId="{2DEB0070-01B5-4CEE-8D9D-EF5829325FC2}" sibTransId="{8703AA85-4244-49E8-BC0F-92F701B2AE86}"/>
    <dgm:cxn modelId="{55C82224-62A3-47E0-AC4D-3693AAA7D391}" srcId="{E0F9FD9A-A9BE-4234-B981-A0DCDAF60B67}" destId="{A598055A-3BA7-43D6-8C4D-7825E0F05B4E}" srcOrd="2" destOrd="0" parTransId="{3C22ACB6-6E25-49C7-B536-A758E8AD2765}" sibTransId="{CBD7A4A3-1CAE-413B-8301-B65FDA45F7DB}"/>
    <dgm:cxn modelId="{B2590130-BDC1-4D10-BDF1-4989D6CE96E8}" type="presOf" srcId="{6DC71BB9-AE42-4304-A5DC-DB532B592CD6}" destId="{5F099759-2304-4DC9-AAA5-87D0167F8BE7}" srcOrd="0" destOrd="0" presId="urn:microsoft.com/office/officeart/2005/8/layout/chevron2"/>
    <dgm:cxn modelId="{C0B5340A-1A1A-45BD-B20E-5385A49A9D9E}" type="presOf" srcId="{D9B00A7C-927C-4A2B-A7C1-3D2F625E9E78}" destId="{FE3F17FE-85C1-4E45-9E74-CC524DA9399E}" srcOrd="0" destOrd="0" presId="urn:microsoft.com/office/officeart/2005/8/layout/chevron2"/>
    <dgm:cxn modelId="{E5F2AA4A-7CC9-4B36-93D6-42E62EDC6AD7}" srcId="{CDD273E7-1EAA-4298-ABB4-04185B5C5063}" destId="{C1379B2B-2AEC-4473-8C18-5C3383EE36BC}" srcOrd="0" destOrd="0" parTransId="{EF2E0D49-45DC-4EF7-999B-EA7B1D530FA6}" sibTransId="{AFD75F20-7C84-4BC2-A893-AE500F90A7B5}"/>
    <dgm:cxn modelId="{77766296-E210-443F-B64D-0586E0A22F55}" srcId="{E0F9FD9A-A9BE-4234-B981-A0DCDAF60B67}" destId="{D9B00A7C-927C-4A2B-A7C1-3D2F625E9E78}" srcOrd="4" destOrd="0" parTransId="{04D4B9DD-805F-432A-B138-6C7899EB9644}" sibTransId="{8650AE68-190E-48FC-986E-10ECDDF2450B}"/>
    <dgm:cxn modelId="{80CE89A6-6C4D-44E7-95D4-EFB9D3B03CD0}" type="presParOf" srcId="{29DB6F21-9995-4DE9-BD2A-66DFAB029428}" destId="{452D56A1-C2C1-470B-B08D-BD5F8CEF8FE9}" srcOrd="0" destOrd="0" presId="urn:microsoft.com/office/officeart/2005/8/layout/chevron2"/>
    <dgm:cxn modelId="{2417572B-BA30-4B9F-8ABA-84390D52676C}" type="presParOf" srcId="{452D56A1-C2C1-470B-B08D-BD5F8CEF8FE9}" destId="{ECAC948D-B9FE-4C0F-9B1C-954B53DD66A7}" srcOrd="0" destOrd="0" presId="urn:microsoft.com/office/officeart/2005/8/layout/chevron2"/>
    <dgm:cxn modelId="{ADB170F3-14BF-47AB-B7F8-A98BE03BAD61}" type="presParOf" srcId="{452D56A1-C2C1-470B-B08D-BD5F8CEF8FE9}" destId="{1F1E2C65-964E-4A9D-A7CE-DC0025B7F32A}" srcOrd="1" destOrd="0" presId="urn:microsoft.com/office/officeart/2005/8/layout/chevron2"/>
    <dgm:cxn modelId="{45D9D7D4-F753-4812-BFD4-CE866551C8E5}" type="presParOf" srcId="{29DB6F21-9995-4DE9-BD2A-66DFAB029428}" destId="{2D587DFA-E05B-4299-A2CE-647249CA3BB3}" srcOrd="1" destOrd="0" presId="urn:microsoft.com/office/officeart/2005/8/layout/chevron2"/>
    <dgm:cxn modelId="{92993BBF-AB83-447E-807D-D0561F5D88CC}" type="presParOf" srcId="{29DB6F21-9995-4DE9-BD2A-66DFAB029428}" destId="{C91CA05A-4571-4FD4-A1C2-FFB549FB2871}" srcOrd="2" destOrd="0" presId="urn:microsoft.com/office/officeart/2005/8/layout/chevron2"/>
    <dgm:cxn modelId="{369A5D17-C6EB-4E8F-958A-9F478F17F0CE}" type="presParOf" srcId="{C91CA05A-4571-4FD4-A1C2-FFB549FB2871}" destId="{766185FA-D511-4651-91F8-975582FB72BD}" srcOrd="0" destOrd="0" presId="urn:microsoft.com/office/officeart/2005/8/layout/chevron2"/>
    <dgm:cxn modelId="{4A19F75B-444B-40F6-8B06-3E91AE62D145}" type="presParOf" srcId="{C91CA05A-4571-4FD4-A1C2-FFB549FB2871}" destId="{AF84E223-B6D9-4EB3-9502-477E91D9B03B}" srcOrd="1" destOrd="0" presId="urn:microsoft.com/office/officeart/2005/8/layout/chevron2"/>
    <dgm:cxn modelId="{377B394A-4F97-46DD-9391-1860D727DAD7}" type="presParOf" srcId="{29DB6F21-9995-4DE9-BD2A-66DFAB029428}" destId="{131ED596-E66A-4690-BF66-094A3BAB8F4C}" srcOrd="3" destOrd="0" presId="urn:microsoft.com/office/officeart/2005/8/layout/chevron2"/>
    <dgm:cxn modelId="{01AC05B3-26D6-48F1-9216-59E2704D0306}" type="presParOf" srcId="{29DB6F21-9995-4DE9-BD2A-66DFAB029428}" destId="{902C5FFF-79A9-42CA-B1FD-9C736499BC99}" srcOrd="4" destOrd="0" presId="urn:microsoft.com/office/officeart/2005/8/layout/chevron2"/>
    <dgm:cxn modelId="{A58D5672-3D99-4142-961C-DB5B03198688}" type="presParOf" srcId="{902C5FFF-79A9-42CA-B1FD-9C736499BC99}" destId="{269C6AD4-A79F-4FA8-BB09-0359FC5F8DEF}" srcOrd="0" destOrd="0" presId="urn:microsoft.com/office/officeart/2005/8/layout/chevron2"/>
    <dgm:cxn modelId="{7236F9A4-94AC-4CF9-8051-24288288B29F}" type="presParOf" srcId="{902C5FFF-79A9-42CA-B1FD-9C736499BC99}" destId="{E74E3F48-6C30-4312-810D-96659C30EF08}" srcOrd="1" destOrd="0" presId="urn:microsoft.com/office/officeart/2005/8/layout/chevron2"/>
    <dgm:cxn modelId="{51533145-C55A-407B-A103-F1F13A723B23}" type="presParOf" srcId="{29DB6F21-9995-4DE9-BD2A-66DFAB029428}" destId="{9C838D13-D11F-4852-92AD-F476A12CE10C}" srcOrd="5" destOrd="0" presId="urn:microsoft.com/office/officeart/2005/8/layout/chevron2"/>
    <dgm:cxn modelId="{48595DFA-7B55-4742-A022-51A2C1A734C2}" type="presParOf" srcId="{29DB6F21-9995-4DE9-BD2A-66DFAB029428}" destId="{9E9252D6-801F-484E-AF9F-C2313A103C35}" srcOrd="6" destOrd="0" presId="urn:microsoft.com/office/officeart/2005/8/layout/chevron2"/>
    <dgm:cxn modelId="{E109D046-6EAF-4C8D-AB67-3D80EF7908CE}" type="presParOf" srcId="{9E9252D6-801F-484E-AF9F-C2313A103C35}" destId="{1F77769F-C2E1-4EB1-BADB-79B5963C8AD8}" srcOrd="0" destOrd="0" presId="urn:microsoft.com/office/officeart/2005/8/layout/chevron2"/>
    <dgm:cxn modelId="{2540C4BC-207D-4376-AF29-12D0269F2FCC}" type="presParOf" srcId="{9E9252D6-801F-484E-AF9F-C2313A103C35}" destId="{F9099217-60F3-46F4-8A9E-AD9CD0044E7E}" srcOrd="1" destOrd="0" presId="urn:microsoft.com/office/officeart/2005/8/layout/chevron2"/>
    <dgm:cxn modelId="{D5FEC7DE-9FD6-43CE-9570-83CB8878A1C5}" type="presParOf" srcId="{29DB6F21-9995-4DE9-BD2A-66DFAB029428}" destId="{D5A3250A-2EF3-4BAB-8A50-A5415C6FF7DB}" srcOrd="7" destOrd="0" presId="urn:microsoft.com/office/officeart/2005/8/layout/chevron2"/>
    <dgm:cxn modelId="{476F8E41-3F48-45FE-A37C-BE07C8DD59D5}" type="presParOf" srcId="{29DB6F21-9995-4DE9-BD2A-66DFAB029428}" destId="{3C5A4D2E-BC62-4E39-8B0E-1E823452EDB1}" srcOrd="8" destOrd="0" presId="urn:microsoft.com/office/officeart/2005/8/layout/chevron2"/>
    <dgm:cxn modelId="{3AE696BA-4032-4D8E-A534-9E8849E39C99}" type="presParOf" srcId="{3C5A4D2E-BC62-4E39-8B0E-1E823452EDB1}" destId="{FE3F17FE-85C1-4E45-9E74-CC524DA9399E}" srcOrd="0" destOrd="0" presId="urn:microsoft.com/office/officeart/2005/8/layout/chevron2"/>
    <dgm:cxn modelId="{1EB4DBF5-665D-493B-A086-A115E12EE137}" type="presParOf" srcId="{3C5A4D2E-BC62-4E39-8B0E-1E823452EDB1}" destId="{5F099759-2304-4DC9-AAA5-87D0167F8BE7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B14665-EB94-429E-B2EC-59210B3968C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C989F0-AEAD-490B-B65D-DA816A8DE02C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B2B6A1C-9AC6-43CD-A369-281794C38E66}" type="parTrans" cxnId="{F8F4BC29-0295-4CFE-BB23-F1D818EF30FF}">
      <dgm:prSet/>
      <dgm:spPr/>
      <dgm:t>
        <a:bodyPr/>
        <a:lstStyle/>
        <a:p>
          <a:endParaRPr lang="ru-RU"/>
        </a:p>
      </dgm:t>
    </dgm:pt>
    <dgm:pt modelId="{E14894A1-7D27-4614-928F-F56EBCBEF733}" type="sibTrans" cxnId="{F8F4BC29-0295-4CFE-BB23-F1D818EF30FF}">
      <dgm:prSet/>
      <dgm:spPr/>
      <dgm:t>
        <a:bodyPr/>
        <a:lstStyle/>
        <a:p>
          <a:endParaRPr lang="ru-RU"/>
        </a:p>
      </dgm:t>
    </dgm:pt>
    <dgm:pt modelId="{D6651AA2-DFEB-4585-8C77-A2752E7DDFBC}">
      <dgm:prSet phldrT="[Текст]"/>
      <dgm:spPr/>
      <dgm:t>
        <a:bodyPr/>
        <a:lstStyle/>
        <a:p>
          <a:r>
            <a:rPr lang="ru-RU" dirty="0" smtClean="0"/>
            <a:t>заинтересованное лицо подает нотариусу соответствующее заявление, которое может быть как устным, так и письменным</a:t>
          </a:r>
          <a:endParaRPr lang="ru-RU" dirty="0"/>
        </a:p>
      </dgm:t>
    </dgm:pt>
    <dgm:pt modelId="{1669D970-8AB5-417E-B4E2-542EE01F91F4}" type="parTrans" cxnId="{2C29263D-8D18-4571-8BA6-8B94D2DD284F}">
      <dgm:prSet/>
      <dgm:spPr/>
      <dgm:t>
        <a:bodyPr/>
        <a:lstStyle/>
        <a:p>
          <a:endParaRPr lang="ru-RU"/>
        </a:p>
      </dgm:t>
    </dgm:pt>
    <dgm:pt modelId="{0D1AB5A5-ED50-4205-9A9E-65E80DA3D687}" type="sibTrans" cxnId="{2C29263D-8D18-4571-8BA6-8B94D2DD284F}">
      <dgm:prSet/>
      <dgm:spPr/>
      <dgm:t>
        <a:bodyPr/>
        <a:lstStyle/>
        <a:p>
          <a:endParaRPr lang="ru-RU"/>
        </a:p>
      </dgm:t>
    </dgm:pt>
    <dgm:pt modelId="{E6259CFE-DFBA-4103-AE33-9F5E14261F9A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CC21953-EA24-4C71-ABB8-DD9DFF1F6FAB}" type="parTrans" cxnId="{984B5472-7715-48EF-B05D-00E9A6606E4C}">
      <dgm:prSet/>
      <dgm:spPr/>
      <dgm:t>
        <a:bodyPr/>
        <a:lstStyle/>
        <a:p>
          <a:endParaRPr lang="ru-RU"/>
        </a:p>
      </dgm:t>
    </dgm:pt>
    <dgm:pt modelId="{ED91FF64-5CE9-47F8-A1CA-B872DCC22E12}" type="sibTrans" cxnId="{984B5472-7715-48EF-B05D-00E9A6606E4C}">
      <dgm:prSet/>
      <dgm:spPr/>
      <dgm:t>
        <a:bodyPr/>
        <a:lstStyle/>
        <a:p>
          <a:endParaRPr lang="ru-RU"/>
        </a:p>
      </dgm:t>
    </dgm:pt>
    <dgm:pt modelId="{21050BB2-8BE0-4257-8DB1-767BFC772DA2}">
      <dgm:prSet phldrT="[Текст]"/>
      <dgm:spPr/>
      <dgm:t>
        <a:bodyPr/>
        <a:lstStyle/>
        <a:p>
          <a:r>
            <a:rPr lang="ru-RU" dirty="0" smtClean="0"/>
            <a:t>Нотариус, установив личность обратившегося на основании документов, удостоверяющих ее (как правило, паспорт), должен убедиться, что именно явившийся к нему гражданин изображен на представленной фотографической карточке</a:t>
          </a:r>
          <a:endParaRPr lang="ru-RU" dirty="0"/>
        </a:p>
      </dgm:t>
    </dgm:pt>
    <dgm:pt modelId="{431CFCE5-45F3-41C2-B114-D1DC86DB4496}" type="parTrans" cxnId="{E68086F7-CBF9-42C6-AF99-84902631A980}">
      <dgm:prSet/>
      <dgm:spPr/>
      <dgm:t>
        <a:bodyPr/>
        <a:lstStyle/>
        <a:p>
          <a:endParaRPr lang="ru-RU"/>
        </a:p>
      </dgm:t>
    </dgm:pt>
    <dgm:pt modelId="{60C12B7B-AFD2-43F5-A7EC-110AF02EB72E}" type="sibTrans" cxnId="{E68086F7-CBF9-42C6-AF99-84902631A980}">
      <dgm:prSet/>
      <dgm:spPr/>
      <dgm:t>
        <a:bodyPr/>
        <a:lstStyle/>
        <a:p>
          <a:endParaRPr lang="ru-RU"/>
        </a:p>
      </dgm:t>
    </dgm:pt>
    <dgm:pt modelId="{2635490C-B76E-465B-A13F-8AEDA30D17B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AB550BE-F453-4DA9-8466-B7A8EA1F981E}" type="parTrans" cxnId="{657E8563-4A55-443A-A06F-A93537399672}">
      <dgm:prSet/>
      <dgm:spPr/>
      <dgm:t>
        <a:bodyPr/>
        <a:lstStyle/>
        <a:p>
          <a:endParaRPr lang="ru-RU"/>
        </a:p>
      </dgm:t>
    </dgm:pt>
    <dgm:pt modelId="{5CC680AF-B3AF-48D1-973E-8C66740088C1}" type="sibTrans" cxnId="{657E8563-4A55-443A-A06F-A93537399672}">
      <dgm:prSet/>
      <dgm:spPr/>
      <dgm:t>
        <a:bodyPr/>
        <a:lstStyle/>
        <a:p>
          <a:endParaRPr lang="ru-RU"/>
        </a:p>
      </dgm:t>
    </dgm:pt>
    <dgm:pt modelId="{D7AC9CC6-EF7B-40C9-B637-DD8F2FF15A6E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4695F26-CEB5-4276-8612-989ED277C285}" type="parTrans" cxnId="{AC28B1E5-C945-4778-BAE0-E189988F5FB6}">
      <dgm:prSet/>
      <dgm:spPr/>
      <dgm:t>
        <a:bodyPr/>
        <a:lstStyle/>
        <a:p>
          <a:endParaRPr lang="ru-RU"/>
        </a:p>
      </dgm:t>
    </dgm:pt>
    <dgm:pt modelId="{CAF18704-3A11-48CE-8A0C-CAE7E5A85ED8}" type="sibTrans" cxnId="{AC28B1E5-C945-4778-BAE0-E189988F5FB6}">
      <dgm:prSet/>
      <dgm:spPr/>
      <dgm:t>
        <a:bodyPr/>
        <a:lstStyle/>
        <a:p>
          <a:endParaRPr lang="ru-RU"/>
        </a:p>
      </dgm:t>
    </dgm:pt>
    <dgm:pt modelId="{3E65DDDD-7C31-445D-8B77-8BCF2DA335FF}">
      <dgm:prSet phldrT="[Текст]"/>
      <dgm:spPr/>
      <dgm:t>
        <a:bodyPr/>
        <a:lstStyle/>
        <a:p>
          <a:r>
            <a:rPr lang="ru-RU" dirty="0" smtClean="0"/>
            <a:t>Указанное свидетельство выдается в двух экземплярах, один из которых остается в делах нотариуса</a:t>
          </a:r>
          <a:endParaRPr lang="ru-RU" dirty="0"/>
        </a:p>
      </dgm:t>
    </dgm:pt>
    <dgm:pt modelId="{29CB4DF7-0A8E-47EA-91C1-BFAAD32303D3}" type="parTrans" cxnId="{A4D5B0E0-83F5-4634-B8B9-07BF635C3273}">
      <dgm:prSet/>
      <dgm:spPr/>
      <dgm:t>
        <a:bodyPr/>
        <a:lstStyle/>
        <a:p>
          <a:endParaRPr lang="ru-RU"/>
        </a:p>
      </dgm:t>
    </dgm:pt>
    <dgm:pt modelId="{4FBD0189-2F4B-4AD6-8001-3AF0A4664BCD}" type="sibTrans" cxnId="{A4D5B0E0-83F5-4634-B8B9-07BF635C3273}">
      <dgm:prSet/>
      <dgm:spPr/>
      <dgm:t>
        <a:bodyPr/>
        <a:lstStyle/>
        <a:p>
          <a:endParaRPr lang="ru-RU"/>
        </a:p>
      </dgm:t>
    </dgm:pt>
    <dgm:pt modelId="{D713B50F-D721-486C-AFAD-103BDD07955F}">
      <dgm:prSet/>
      <dgm:spPr/>
      <dgm:t>
        <a:bodyPr/>
        <a:lstStyle/>
        <a:p>
          <a:r>
            <a:rPr lang="ru-RU" dirty="0" smtClean="0"/>
            <a:t>О факте тождественности гражданина с лицом, изображенным на этой фотокарточке, выдается соответствующее </a:t>
          </a:r>
          <a:r>
            <a:rPr lang="ru-RU" b="1" dirty="0" smtClean="0">
              <a:hlinkClick xmlns:r="http://schemas.openxmlformats.org/officeDocument/2006/relationships" r:id="" action="ppaction://hlinkfile"/>
            </a:rPr>
            <a:t>свидетельство</a:t>
          </a:r>
          <a:r>
            <a:rPr lang="ru-RU" dirty="0" smtClean="0"/>
            <a:t>. При этом фотографическая карточка помещается (пришивается или приклеивается) в верхнем левом углу выдаваемого свидетельства, скрепляется подписью и печатью нотариуса. Печать должна помещаться частично на фотографической карточке, а частично - на свидетельстве.</a:t>
          </a:r>
          <a:endParaRPr lang="ru-RU" dirty="0"/>
        </a:p>
      </dgm:t>
    </dgm:pt>
    <dgm:pt modelId="{DB0ED21D-044D-4B1E-98E5-5BC4B456C407}" type="parTrans" cxnId="{34290ACF-5946-4B4E-AFB7-C5D68CFAF163}">
      <dgm:prSet/>
      <dgm:spPr/>
    </dgm:pt>
    <dgm:pt modelId="{D695DCF4-A146-4371-A1A3-04245A07D86E}" type="sibTrans" cxnId="{34290ACF-5946-4B4E-AFB7-C5D68CFAF163}">
      <dgm:prSet/>
      <dgm:spPr/>
    </dgm:pt>
    <dgm:pt modelId="{D97A6713-2209-45F7-9C80-0CE2BD562003}" type="pres">
      <dgm:prSet presAssocID="{17B14665-EB94-429E-B2EC-59210B3968C9}" presName="Name0" presStyleCnt="0">
        <dgm:presLayoutVars>
          <dgm:dir/>
          <dgm:animLvl val="lvl"/>
          <dgm:resizeHandles val="exact"/>
        </dgm:presLayoutVars>
      </dgm:prSet>
      <dgm:spPr/>
    </dgm:pt>
    <dgm:pt modelId="{039E6060-4AD5-436E-9C20-78ABEF65F68C}" type="pres">
      <dgm:prSet presAssocID="{B6C989F0-AEAD-490B-B65D-DA816A8DE02C}" presName="composite" presStyleCnt="0"/>
      <dgm:spPr/>
    </dgm:pt>
    <dgm:pt modelId="{6C4EFF0E-AE65-45FA-B355-E494F71DA399}" type="pres">
      <dgm:prSet presAssocID="{B6C989F0-AEAD-490B-B65D-DA816A8DE0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F86DBDE-5542-40F0-B4AD-D8E0612B4688}" type="pres">
      <dgm:prSet presAssocID="{B6C989F0-AEAD-490B-B65D-DA816A8DE02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CE79C-B782-4AD5-8454-392C44064747}" type="pres">
      <dgm:prSet presAssocID="{E14894A1-7D27-4614-928F-F56EBCBEF733}" presName="space" presStyleCnt="0"/>
      <dgm:spPr/>
    </dgm:pt>
    <dgm:pt modelId="{0EAE9389-29A6-47D3-89AB-05DD932EE986}" type="pres">
      <dgm:prSet presAssocID="{E6259CFE-DFBA-4103-AE33-9F5E14261F9A}" presName="composite" presStyleCnt="0"/>
      <dgm:spPr/>
    </dgm:pt>
    <dgm:pt modelId="{0726E5C2-F6A2-4A39-81D7-8B3C8268DD9D}" type="pres">
      <dgm:prSet presAssocID="{E6259CFE-DFBA-4103-AE33-9F5E14261F9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AF173F7-0DA4-4DB4-9B03-86460E1167FF}" type="pres">
      <dgm:prSet presAssocID="{E6259CFE-DFBA-4103-AE33-9F5E14261F9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E83E0-1386-4EB0-9D0C-95DF63A929AC}" type="pres">
      <dgm:prSet presAssocID="{ED91FF64-5CE9-47F8-A1CA-B872DCC22E12}" presName="space" presStyleCnt="0"/>
      <dgm:spPr/>
    </dgm:pt>
    <dgm:pt modelId="{19BAEDE4-5012-41B0-BD8F-7E608E296BE6}" type="pres">
      <dgm:prSet presAssocID="{2635490C-B76E-465B-A13F-8AEDA30D17B7}" presName="composite" presStyleCnt="0"/>
      <dgm:spPr/>
    </dgm:pt>
    <dgm:pt modelId="{FF98A23E-5EAA-43A0-B774-C1DAC9EAAEE4}" type="pres">
      <dgm:prSet presAssocID="{2635490C-B76E-465B-A13F-8AEDA30D17B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20F1B9CD-DCB8-4724-96F1-778D1F027589}" type="pres">
      <dgm:prSet presAssocID="{2635490C-B76E-465B-A13F-8AEDA30D17B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2E535-3A29-4751-9E3E-8187B7497455}" type="pres">
      <dgm:prSet presAssocID="{5CC680AF-B3AF-48D1-973E-8C66740088C1}" presName="space" presStyleCnt="0"/>
      <dgm:spPr/>
    </dgm:pt>
    <dgm:pt modelId="{9E16E081-14B3-4BD5-A837-68E04AB161A4}" type="pres">
      <dgm:prSet presAssocID="{D7AC9CC6-EF7B-40C9-B637-DD8F2FF15A6E}" presName="composite" presStyleCnt="0"/>
      <dgm:spPr/>
    </dgm:pt>
    <dgm:pt modelId="{0F8F8CBB-8965-4B1C-8187-63C74409F6A8}" type="pres">
      <dgm:prSet presAssocID="{D7AC9CC6-EF7B-40C9-B637-DD8F2FF15A6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72FEA5D-A370-4A9B-8014-25CFF1F882A4}" type="pres">
      <dgm:prSet presAssocID="{D7AC9CC6-EF7B-40C9-B637-DD8F2FF15A6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041EA-A673-4212-B76F-8E4C3714C72D}" type="presOf" srcId="{17B14665-EB94-429E-B2EC-59210B3968C9}" destId="{D97A6713-2209-45F7-9C80-0CE2BD562003}" srcOrd="0" destOrd="0" presId="urn:microsoft.com/office/officeart/2005/8/layout/hList1"/>
    <dgm:cxn modelId="{3DD7D346-264E-46F3-BBE6-FDEDE74A3D34}" type="presOf" srcId="{B6C989F0-AEAD-490B-B65D-DA816A8DE02C}" destId="{6C4EFF0E-AE65-45FA-B355-E494F71DA399}" srcOrd="0" destOrd="0" presId="urn:microsoft.com/office/officeart/2005/8/layout/hList1"/>
    <dgm:cxn modelId="{AC28B1E5-C945-4778-BAE0-E189988F5FB6}" srcId="{17B14665-EB94-429E-B2EC-59210B3968C9}" destId="{D7AC9CC6-EF7B-40C9-B637-DD8F2FF15A6E}" srcOrd="3" destOrd="0" parTransId="{F4695F26-CEB5-4276-8612-989ED277C285}" sibTransId="{CAF18704-3A11-48CE-8A0C-CAE7E5A85ED8}"/>
    <dgm:cxn modelId="{4BD54B39-B4E5-4F3D-83B8-21F64571FE31}" type="presOf" srcId="{D7AC9CC6-EF7B-40C9-B637-DD8F2FF15A6E}" destId="{0F8F8CBB-8965-4B1C-8187-63C74409F6A8}" srcOrd="0" destOrd="0" presId="urn:microsoft.com/office/officeart/2005/8/layout/hList1"/>
    <dgm:cxn modelId="{984B5472-7715-48EF-B05D-00E9A6606E4C}" srcId="{17B14665-EB94-429E-B2EC-59210B3968C9}" destId="{E6259CFE-DFBA-4103-AE33-9F5E14261F9A}" srcOrd="1" destOrd="0" parTransId="{DCC21953-EA24-4C71-ABB8-DD9DFF1F6FAB}" sibTransId="{ED91FF64-5CE9-47F8-A1CA-B872DCC22E12}"/>
    <dgm:cxn modelId="{972026AF-7AD7-469C-9F11-3DA6912BD0BB}" type="presOf" srcId="{3E65DDDD-7C31-445D-8B77-8BCF2DA335FF}" destId="{172FEA5D-A370-4A9B-8014-25CFF1F882A4}" srcOrd="0" destOrd="0" presId="urn:microsoft.com/office/officeart/2005/8/layout/hList1"/>
    <dgm:cxn modelId="{522258FC-82C7-4085-9F74-75AC2B0080F6}" type="presOf" srcId="{E6259CFE-DFBA-4103-AE33-9F5E14261F9A}" destId="{0726E5C2-F6A2-4A39-81D7-8B3C8268DD9D}" srcOrd="0" destOrd="0" presId="urn:microsoft.com/office/officeart/2005/8/layout/hList1"/>
    <dgm:cxn modelId="{34EB212B-8A99-4C7A-A394-413991634EBC}" type="presOf" srcId="{D713B50F-D721-486C-AFAD-103BDD07955F}" destId="{20F1B9CD-DCB8-4724-96F1-778D1F027589}" srcOrd="0" destOrd="0" presId="urn:microsoft.com/office/officeart/2005/8/layout/hList1"/>
    <dgm:cxn modelId="{657E8563-4A55-443A-A06F-A93537399672}" srcId="{17B14665-EB94-429E-B2EC-59210B3968C9}" destId="{2635490C-B76E-465B-A13F-8AEDA30D17B7}" srcOrd="2" destOrd="0" parTransId="{2AB550BE-F453-4DA9-8466-B7A8EA1F981E}" sibTransId="{5CC680AF-B3AF-48D1-973E-8C66740088C1}"/>
    <dgm:cxn modelId="{869095C3-7F33-44A2-8052-21AFA3B3C2EF}" type="presOf" srcId="{2635490C-B76E-465B-A13F-8AEDA30D17B7}" destId="{FF98A23E-5EAA-43A0-B774-C1DAC9EAAEE4}" srcOrd="0" destOrd="0" presId="urn:microsoft.com/office/officeart/2005/8/layout/hList1"/>
    <dgm:cxn modelId="{E68086F7-CBF9-42C6-AF99-84902631A980}" srcId="{E6259CFE-DFBA-4103-AE33-9F5E14261F9A}" destId="{21050BB2-8BE0-4257-8DB1-767BFC772DA2}" srcOrd="0" destOrd="0" parTransId="{431CFCE5-45F3-41C2-B114-D1DC86DB4496}" sibTransId="{60C12B7B-AFD2-43F5-A7EC-110AF02EB72E}"/>
    <dgm:cxn modelId="{8C5ADFFD-A456-4485-910A-89E10418863E}" type="presOf" srcId="{D6651AA2-DFEB-4585-8C77-A2752E7DDFBC}" destId="{AF86DBDE-5542-40F0-B4AD-D8E0612B4688}" srcOrd="0" destOrd="0" presId="urn:microsoft.com/office/officeart/2005/8/layout/hList1"/>
    <dgm:cxn modelId="{F8F4BC29-0295-4CFE-BB23-F1D818EF30FF}" srcId="{17B14665-EB94-429E-B2EC-59210B3968C9}" destId="{B6C989F0-AEAD-490B-B65D-DA816A8DE02C}" srcOrd="0" destOrd="0" parTransId="{FB2B6A1C-9AC6-43CD-A369-281794C38E66}" sibTransId="{E14894A1-7D27-4614-928F-F56EBCBEF733}"/>
    <dgm:cxn modelId="{34290ACF-5946-4B4E-AFB7-C5D68CFAF163}" srcId="{2635490C-B76E-465B-A13F-8AEDA30D17B7}" destId="{D713B50F-D721-486C-AFAD-103BDD07955F}" srcOrd="0" destOrd="0" parTransId="{DB0ED21D-044D-4B1E-98E5-5BC4B456C407}" sibTransId="{D695DCF4-A146-4371-A1A3-04245A07D86E}"/>
    <dgm:cxn modelId="{A4D5B0E0-83F5-4634-B8B9-07BF635C3273}" srcId="{D7AC9CC6-EF7B-40C9-B637-DD8F2FF15A6E}" destId="{3E65DDDD-7C31-445D-8B77-8BCF2DA335FF}" srcOrd="0" destOrd="0" parTransId="{29CB4DF7-0A8E-47EA-91C1-BFAAD32303D3}" sibTransId="{4FBD0189-2F4B-4AD6-8001-3AF0A4664BCD}"/>
    <dgm:cxn modelId="{B62083A0-F576-48A4-8226-2FDE82A49726}" type="presOf" srcId="{21050BB2-8BE0-4257-8DB1-767BFC772DA2}" destId="{1AF173F7-0DA4-4DB4-9B03-86460E1167FF}" srcOrd="0" destOrd="0" presId="urn:microsoft.com/office/officeart/2005/8/layout/hList1"/>
    <dgm:cxn modelId="{2C29263D-8D18-4571-8BA6-8B94D2DD284F}" srcId="{B6C989F0-AEAD-490B-B65D-DA816A8DE02C}" destId="{D6651AA2-DFEB-4585-8C77-A2752E7DDFBC}" srcOrd="0" destOrd="0" parTransId="{1669D970-8AB5-417E-B4E2-542EE01F91F4}" sibTransId="{0D1AB5A5-ED50-4205-9A9E-65E80DA3D687}"/>
    <dgm:cxn modelId="{E0DB691B-CDC6-43A0-AD6A-2BEE4075DD9D}" type="presParOf" srcId="{D97A6713-2209-45F7-9C80-0CE2BD562003}" destId="{039E6060-4AD5-436E-9C20-78ABEF65F68C}" srcOrd="0" destOrd="0" presId="urn:microsoft.com/office/officeart/2005/8/layout/hList1"/>
    <dgm:cxn modelId="{3C25484B-1A38-4269-A189-8975C41DE952}" type="presParOf" srcId="{039E6060-4AD5-436E-9C20-78ABEF65F68C}" destId="{6C4EFF0E-AE65-45FA-B355-E494F71DA399}" srcOrd="0" destOrd="0" presId="urn:microsoft.com/office/officeart/2005/8/layout/hList1"/>
    <dgm:cxn modelId="{A3C8374C-E127-4CFF-825A-81092F9D444F}" type="presParOf" srcId="{039E6060-4AD5-436E-9C20-78ABEF65F68C}" destId="{AF86DBDE-5542-40F0-B4AD-D8E0612B4688}" srcOrd="1" destOrd="0" presId="urn:microsoft.com/office/officeart/2005/8/layout/hList1"/>
    <dgm:cxn modelId="{0DE8A0E5-2A00-4665-BE9B-56C3930BF083}" type="presParOf" srcId="{D97A6713-2209-45F7-9C80-0CE2BD562003}" destId="{623CE79C-B782-4AD5-8454-392C44064747}" srcOrd="1" destOrd="0" presId="urn:microsoft.com/office/officeart/2005/8/layout/hList1"/>
    <dgm:cxn modelId="{3F0AE7D4-AA06-4C20-BD06-4DC7B284F2BB}" type="presParOf" srcId="{D97A6713-2209-45F7-9C80-0CE2BD562003}" destId="{0EAE9389-29A6-47D3-89AB-05DD932EE986}" srcOrd="2" destOrd="0" presId="urn:microsoft.com/office/officeart/2005/8/layout/hList1"/>
    <dgm:cxn modelId="{D0778F28-B5D2-4741-9D0A-9394CCD48101}" type="presParOf" srcId="{0EAE9389-29A6-47D3-89AB-05DD932EE986}" destId="{0726E5C2-F6A2-4A39-81D7-8B3C8268DD9D}" srcOrd="0" destOrd="0" presId="urn:microsoft.com/office/officeart/2005/8/layout/hList1"/>
    <dgm:cxn modelId="{85FDE305-67C5-4C2B-949B-D8A17C10D1CC}" type="presParOf" srcId="{0EAE9389-29A6-47D3-89AB-05DD932EE986}" destId="{1AF173F7-0DA4-4DB4-9B03-86460E1167FF}" srcOrd="1" destOrd="0" presId="urn:microsoft.com/office/officeart/2005/8/layout/hList1"/>
    <dgm:cxn modelId="{46BECDA9-5CFF-4A7E-BB79-69AAC4604D2B}" type="presParOf" srcId="{D97A6713-2209-45F7-9C80-0CE2BD562003}" destId="{65AE83E0-1386-4EB0-9D0C-95DF63A929AC}" srcOrd="3" destOrd="0" presId="urn:microsoft.com/office/officeart/2005/8/layout/hList1"/>
    <dgm:cxn modelId="{91155D0F-3AF6-4E1A-AF12-80845F8052D0}" type="presParOf" srcId="{D97A6713-2209-45F7-9C80-0CE2BD562003}" destId="{19BAEDE4-5012-41B0-BD8F-7E608E296BE6}" srcOrd="4" destOrd="0" presId="urn:microsoft.com/office/officeart/2005/8/layout/hList1"/>
    <dgm:cxn modelId="{75E0EA29-3CBA-4BC2-9358-598361880FC1}" type="presParOf" srcId="{19BAEDE4-5012-41B0-BD8F-7E608E296BE6}" destId="{FF98A23E-5EAA-43A0-B774-C1DAC9EAAEE4}" srcOrd="0" destOrd="0" presId="urn:microsoft.com/office/officeart/2005/8/layout/hList1"/>
    <dgm:cxn modelId="{99C5D30F-6A8B-406C-9F4C-738B7162C09E}" type="presParOf" srcId="{19BAEDE4-5012-41B0-BD8F-7E608E296BE6}" destId="{20F1B9CD-DCB8-4724-96F1-778D1F027589}" srcOrd="1" destOrd="0" presId="urn:microsoft.com/office/officeart/2005/8/layout/hList1"/>
    <dgm:cxn modelId="{3EC36B3B-0E9E-4CCA-924C-1DEADAB138DE}" type="presParOf" srcId="{D97A6713-2209-45F7-9C80-0CE2BD562003}" destId="{7FC2E535-3A29-4751-9E3E-8187B7497455}" srcOrd="5" destOrd="0" presId="urn:microsoft.com/office/officeart/2005/8/layout/hList1"/>
    <dgm:cxn modelId="{0180D373-124D-4EED-8414-40AE4C208D2E}" type="presParOf" srcId="{D97A6713-2209-45F7-9C80-0CE2BD562003}" destId="{9E16E081-14B3-4BD5-A837-68E04AB161A4}" srcOrd="6" destOrd="0" presId="urn:microsoft.com/office/officeart/2005/8/layout/hList1"/>
    <dgm:cxn modelId="{32134612-AECF-48FD-9E9F-1A7E26D89C73}" type="presParOf" srcId="{9E16E081-14B3-4BD5-A837-68E04AB161A4}" destId="{0F8F8CBB-8965-4B1C-8187-63C74409F6A8}" srcOrd="0" destOrd="0" presId="urn:microsoft.com/office/officeart/2005/8/layout/hList1"/>
    <dgm:cxn modelId="{4986642B-A088-42B6-ACE5-2FB364257BC4}" type="presParOf" srcId="{9E16E081-14B3-4BD5-A837-68E04AB161A4}" destId="{172FEA5D-A370-4A9B-8014-25CFF1F882A4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CE22D4-B9BC-4564-B504-F52BBF4C20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58CFF7-F30D-477C-84EA-295175CA8D7C}">
      <dgm:prSet phldrT="[Текст]"/>
      <dgm:spPr/>
      <dgm:t>
        <a:bodyPr/>
        <a:lstStyle/>
        <a:p>
          <a:r>
            <a:rPr lang="ru-RU" b="1" dirty="0" smtClean="0"/>
            <a:t>заявление</a:t>
          </a:r>
          <a:r>
            <a:rPr lang="ru-RU" dirty="0" smtClean="0"/>
            <a:t> (устное или письменное) заинтересованного лица</a:t>
          </a:r>
          <a:endParaRPr lang="ru-RU" dirty="0"/>
        </a:p>
      </dgm:t>
    </dgm:pt>
    <dgm:pt modelId="{6762A391-7200-4886-8F84-7C3E22BC7D25}" type="parTrans" cxnId="{D3B6C69C-4942-4A7E-9C38-AFAA9180EA96}">
      <dgm:prSet/>
      <dgm:spPr/>
      <dgm:t>
        <a:bodyPr/>
        <a:lstStyle/>
        <a:p>
          <a:endParaRPr lang="ru-RU"/>
        </a:p>
      </dgm:t>
    </dgm:pt>
    <dgm:pt modelId="{B90D09DE-B417-4B09-8FAA-3FEAA4B9C538}" type="sibTrans" cxnId="{D3B6C69C-4942-4A7E-9C38-AFAA9180EA96}">
      <dgm:prSet/>
      <dgm:spPr/>
      <dgm:t>
        <a:bodyPr/>
        <a:lstStyle/>
        <a:p>
          <a:endParaRPr lang="ru-RU"/>
        </a:p>
      </dgm:t>
    </dgm:pt>
    <dgm:pt modelId="{8BB70118-0D07-4096-8212-38DE09FBB525}">
      <dgm:prSet phldrT="[Текст]"/>
      <dgm:spPr/>
      <dgm:t>
        <a:bodyPr/>
        <a:lstStyle/>
        <a:p>
          <a:r>
            <a:rPr lang="ru-RU" dirty="0" smtClean="0"/>
            <a:t>Нотариус устанавливает личность обратившегося</a:t>
          </a:r>
          <a:endParaRPr lang="ru-RU" dirty="0"/>
        </a:p>
      </dgm:t>
    </dgm:pt>
    <dgm:pt modelId="{C07ABE70-6EB1-49E4-AD8F-17875745B8C2}" type="parTrans" cxnId="{B3F777FD-5504-4D81-9D85-C67C3624FC21}">
      <dgm:prSet/>
      <dgm:spPr/>
      <dgm:t>
        <a:bodyPr/>
        <a:lstStyle/>
        <a:p>
          <a:endParaRPr lang="ru-RU"/>
        </a:p>
      </dgm:t>
    </dgm:pt>
    <dgm:pt modelId="{4F29019E-2A95-46BA-9424-4AAEFF31D46B}" type="sibTrans" cxnId="{B3F777FD-5504-4D81-9D85-C67C3624FC21}">
      <dgm:prSet/>
      <dgm:spPr/>
      <dgm:t>
        <a:bodyPr/>
        <a:lstStyle/>
        <a:p>
          <a:endParaRPr lang="ru-RU"/>
        </a:p>
      </dgm:t>
    </dgm:pt>
    <dgm:pt modelId="{F3309967-F0EC-4FC6-AD57-6124BBC72C9A}">
      <dgm:prSet phldrT="[Текст]"/>
      <dgm:spPr/>
      <dgm:t>
        <a:bodyPr/>
        <a:lstStyle/>
        <a:p>
          <a:r>
            <a:rPr lang="ru-RU" dirty="0" smtClean="0"/>
            <a:t>документ представляется нотариусу в двух экземплярах, один из которых после удостоверения времени предъявления документа остается в делах нотариуса</a:t>
          </a:r>
          <a:endParaRPr lang="ru-RU" dirty="0"/>
        </a:p>
      </dgm:t>
    </dgm:pt>
    <dgm:pt modelId="{E1D743DF-BAC1-4F14-B4D2-8B28EB438F91}" type="parTrans" cxnId="{27A2B1C3-69CD-4220-A359-1E1C3BA52CA2}">
      <dgm:prSet/>
      <dgm:spPr/>
      <dgm:t>
        <a:bodyPr/>
        <a:lstStyle/>
        <a:p>
          <a:endParaRPr lang="ru-RU"/>
        </a:p>
      </dgm:t>
    </dgm:pt>
    <dgm:pt modelId="{721E11F7-45D5-4D6C-8762-C50C3BA061A5}" type="sibTrans" cxnId="{27A2B1C3-69CD-4220-A359-1E1C3BA52CA2}">
      <dgm:prSet/>
      <dgm:spPr/>
      <dgm:t>
        <a:bodyPr/>
        <a:lstStyle/>
        <a:p>
          <a:endParaRPr lang="ru-RU"/>
        </a:p>
      </dgm:t>
    </dgm:pt>
    <dgm:pt modelId="{35EC6D0F-18ED-48E8-B845-1483AC939484}">
      <dgm:prSet phldrT="[Текст]"/>
      <dgm:spPr/>
      <dgm:t>
        <a:bodyPr/>
        <a:lstStyle/>
        <a:p>
          <a:r>
            <a:rPr lang="ru-RU" dirty="0" smtClean="0"/>
            <a:t>Если документ изложен на нескольких страницах, он должен быть прошнурован и пронумерован и скреплен печатью нотариуса.</a:t>
          </a:r>
          <a:endParaRPr lang="ru-RU" dirty="0"/>
        </a:p>
      </dgm:t>
    </dgm:pt>
    <dgm:pt modelId="{811D7829-72B4-4634-9EC6-23A7D85AE418}" type="parTrans" cxnId="{6E2FB8C5-78A7-4903-88F9-21A6CAA3C7F5}">
      <dgm:prSet/>
      <dgm:spPr/>
      <dgm:t>
        <a:bodyPr/>
        <a:lstStyle/>
        <a:p>
          <a:endParaRPr lang="ru-RU"/>
        </a:p>
      </dgm:t>
    </dgm:pt>
    <dgm:pt modelId="{1D42507C-EE8A-477B-831F-2A953441C734}" type="sibTrans" cxnId="{6E2FB8C5-78A7-4903-88F9-21A6CAA3C7F5}">
      <dgm:prSet/>
      <dgm:spPr/>
      <dgm:t>
        <a:bodyPr/>
        <a:lstStyle/>
        <a:p>
          <a:endParaRPr lang="ru-RU"/>
        </a:p>
      </dgm:t>
    </dgm:pt>
    <dgm:pt modelId="{C380DFA6-B5A5-40AF-95B9-05AFDAD42392}">
      <dgm:prSet phldrT="[Текст]"/>
      <dgm:spPr/>
      <dgm:t>
        <a:bodyPr/>
        <a:lstStyle/>
        <a:p>
          <a:r>
            <a:rPr lang="ru-RU" dirty="0" smtClean="0"/>
            <a:t>Если документ невозможно изготовить в двух экземплярах, с него может быть снята копия (обычно ксерокопия). В этом случае в делах нотариуса остается копия документа, а подлинный его экземпляр выдается заинтересованному лицу.</a:t>
          </a:r>
          <a:endParaRPr lang="ru-RU" dirty="0"/>
        </a:p>
      </dgm:t>
    </dgm:pt>
    <dgm:pt modelId="{5101B728-3847-45CB-86DF-8F258719AFF1}" type="parTrans" cxnId="{A390B55A-F34F-4A24-9DE2-2E16EAA06E48}">
      <dgm:prSet/>
      <dgm:spPr/>
      <dgm:t>
        <a:bodyPr/>
        <a:lstStyle/>
        <a:p>
          <a:endParaRPr lang="ru-RU"/>
        </a:p>
      </dgm:t>
    </dgm:pt>
    <dgm:pt modelId="{A3FA2EEA-5DBD-483A-9C2B-2D8CD4E0E3CC}" type="sibTrans" cxnId="{A390B55A-F34F-4A24-9DE2-2E16EAA06E48}">
      <dgm:prSet/>
      <dgm:spPr/>
      <dgm:t>
        <a:bodyPr/>
        <a:lstStyle/>
        <a:p>
          <a:endParaRPr lang="ru-RU"/>
        </a:p>
      </dgm:t>
    </dgm:pt>
    <dgm:pt modelId="{AE768191-7915-47BD-B5BF-04F39377CBF6}">
      <dgm:prSet phldrT="[Текст]"/>
      <dgm:spPr/>
      <dgm:t>
        <a:bodyPr/>
        <a:lstStyle/>
        <a:p>
          <a:r>
            <a:rPr lang="ru-RU" dirty="0" smtClean="0"/>
            <a:t>На обоих экземплярах документа выполняется удостоверительная надпись</a:t>
          </a:r>
          <a:endParaRPr lang="ru-RU" dirty="0"/>
        </a:p>
      </dgm:t>
    </dgm:pt>
    <dgm:pt modelId="{E47C8401-0CC6-4F58-AE56-6C38AA4B237C}" type="parTrans" cxnId="{C2136973-B499-4F85-9BCA-CF54C4121CD9}">
      <dgm:prSet/>
      <dgm:spPr/>
    </dgm:pt>
    <dgm:pt modelId="{6198E025-73DB-4A3E-95BC-0E8A96E26A77}" type="sibTrans" cxnId="{C2136973-B499-4F85-9BCA-CF54C4121CD9}">
      <dgm:prSet/>
      <dgm:spPr/>
    </dgm:pt>
    <dgm:pt modelId="{81ABDCEA-B47B-47FB-96D1-C5EEBFD0D4E5}" type="pres">
      <dgm:prSet presAssocID="{67CE22D4-B9BC-4564-B504-F52BBF4C2014}" presName="diagram" presStyleCnt="0">
        <dgm:presLayoutVars>
          <dgm:dir/>
          <dgm:resizeHandles val="exact"/>
        </dgm:presLayoutVars>
      </dgm:prSet>
      <dgm:spPr/>
    </dgm:pt>
    <dgm:pt modelId="{DA31C0E4-47DF-47E4-8607-A713D59BE228}" type="pres">
      <dgm:prSet presAssocID="{8958CFF7-F30D-477C-84EA-295175CA8D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51E60-09BF-4C07-8D25-7016E3C7FA75}" type="pres">
      <dgm:prSet presAssocID="{B90D09DE-B417-4B09-8FAA-3FEAA4B9C538}" presName="sibTrans" presStyleCnt="0"/>
      <dgm:spPr/>
    </dgm:pt>
    <dgm:pt modelId="{088561E1-5A2A-482F-A386-764C6D66C758}" type="pres">
      <dgm:prSet presAssocID="{8BB70118-0D07-4096-8212-38DE09FBB52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33EC2-0227-4D4D-979C-88C10A17FC5D}" type="pres">
      <dgm:prSet presAssocID="{4F29019E-2A95-46BA-9424-4AAEFF31D46B}" presName="sibTrans" presStyleCnt="0"/>
      <dgm:spPr/>
    </dgm:pt>
    <dgm:pt modelId="{22BD0A6A-57E1-4EB0-8BED-D7212CA59FE2}" type="pres">
      <dgm:prSet presAssocID="{F3309967-F0EC-4FC6-AD57-6124BBC72C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01112-8093-4C25-BF41-775A2CEB1A5A}" type="pres">
      <dgm:prSet presAssocID="{721E11F7-45D5-4D6C-8762-C50C3BA061A5}" presName="sibTrans" presStyleCnt="0"/>
      <dgm:spPr/>
    </dgm:pt>
    <dgm:pt modelId="{4EA0157C-7A7E-4689-B12B-48542F694065}" type="pres">
      <dgm:prSet presAssocID="{35EC6D0F-18ED-48E8-B845-1483AC9394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8E624-363C-4414-96E7-AA4285FA695A}" type="pres">
      <dgm:prSet presAssocID="{1D42507C-EE8A-477B-831F-2A953441C734}" presName="sibTrans" presStyleCnt="0"/>
      <dgm:spPr/>
    </dgm:pt>
    <dgm:pt modelId="{EB8143AA-9DF2-41C1-A8BD-CAF07595200F}" type="pres">
      <dgm:prSet presAssocID="{C380DFA6-B5A5-40AF-95B9-05AFDAD423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20518-EFDA-4C40-9788-3A850E34DBE6}" type="pres">
      <dgm:prSet presAssocID="{A3FA2EEA-5DBD-483A-9C2B-2D8CD4E0E3CC}" presName="sibTrans" presStyleCnt="0"/>
      <dgm:spPr/>
    </dgm:pt>
    <dgm:pt modelId="{11D08376-C938-41A0-B882-6D619CEA289D}" type="pres">
      <dgm:prSet presAssocID="{AE768191-7915-47BD-B5BF-04F39377CBF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FB8C5-78A7-4903-88F9-21A6CAA3C7F5}" srcId="{67CE22D4-B9BC-4564-B504-F52BBF4C2014}" destId="{35EC6D0F-18ED-48E8-B845-1483AC939484}" srcOrd="3" destOrd="0" parTransId="{811D7829-72B4-4634-9EC6-23A7D85AE418}" sibTransId="{1D42507C-EE8A-477B-831F-2A953441C734}"/>
    <dgm:cxn modelId="{F184FD23-FB96-41C6-A16C-6E0D9CBFC30C}" type="presOf" srcId="{8BB70118-0D07-4096-8212-38DE09FBB525}" destId="{088561E1-5A2A-482F-A386-764C6D66C758}" srcOrd="0" destOrd="0" presId="urn:microsoft.com/office/officeart/2005/8/layout/default"/>
    <dgm:cxn modelId="{EE5BEC93-8BB8-43A6-872E-AB49D32BC576}" type="presOf" srcId="{35EC6D0F-18ED-48E8-B845-1483AC939484}" destId="{4EA0157C-7A7E-4689-B12B-48542F694065}" srcOrd="0" destOrd="0" presId="urn:microsoft.com/office/officeart/2005/8/layout/default"/>
    <dgm:cxn modelId="{CF85368C-ADCD-4342-A2FE-D941713534A0}" type="presOf" srcId="{C380DFA6-B5A5-40AF-95B9-05AFDAD42392}" destId="{EB8143AA-9DF2-41C1-A8BD-CAF07595200F}" srcOrd="0" destOrd="0" presId="urn:microsoft.com/office/officeart/2005/8/layout/default"/>
    <dgm:cxn modelId="{A390B55A-F34F-4A24-9DE2-2E16EAA06E48}" srcId="{67CE22D4-B9BC-4564-B504-F52BBF4C2014}" destId="{C380DFA6-B5A5-40AF-95B9-05AFDAD42392}" srcOrd="4" destOrd="0" parTransId="{5101B728-3847-45CB-86DF-8F258719AFF1}" sibTransId="{A3FA2EEA-5DBD-483A-9C2B-2D8CD4E0E3CC}"/>
    <dgm:cxn modelId="{7B27654F-6458-4522-AC95-2BE8DB6B5F7B}" type="presOf" srcId="{67CE22D4-B9BC-4564-B504-F52BBF4C2014}" destId="{81ABDCEA-B47B-47FB-96D1-C5EEBFD0D4E5}" srcOrd="0" destOrd="0" presId="urn:microsoft.com/office/officeart/2005/8/layout/default"/>
    <dgm:cxn modelId="{B3F777FD-5504-4D81-9D85-C67C3624FC21}" srcId="{67CE22D4-B9BC-4564-B504-F52BBF4C2014}" destId="{8BB70118-0D07-4096-8212-38DE09FBB525}" srcOrd="1" destOrd="0" parTransId="{C07ABE70-6EB1-49E4-AD8F-17875745B8C2}" sibTransId="{4F29019E-2A95-46BA-9424-4AAEFF31D46B}"/>
    <dgm:cxn modelId="{6F99372E-50F7-44F5-9057-8159D13E4716}" type="presOf" srcId="{F3309967-F0EC-4FC6-AD57-6124BBC72C9A}" destId="{22BD0A6A-57E1-4EB0-8BED-D7212CA59FE2}" srcOrd="0" destOrd="0" presId="urn:microsoft.com/office/officeart/2005/8/layout/default"/>
    <dgm:cxn modelId="{D3B6C69C-4942-4A7E-9C38-AFAA9180EA96}" srcId="{67CE22D4-B9BC-4564-B504-F52BBF4C2014}" destId="{8958CFF7-F30D-477C-84EA-295175CA8D7C}" srcOrd="0" destOrd="0" parTransId="{6762A391-7200-4886-8F84-7C3E22BC7D25}" sibTransId="{B90D09DE-B417-4B09-8FAA-3FEAA4B9C538}"/>
    <dgm:cxn modelId="{27A2B1C3-69CD-4220-A359-1E1C3BA52CA2}" srcId="{67CE22D4-B9BC-4564-B504-F52BBF4C2014}" destId="{F3309967-F0EC-4FC6-AD57-6124BBC72C9A}" srcOrd="2" destOrd="0" parTransId="{E1D743DF-BAC1-4F14-B4D2-8B28EB438F91}" sibTransId="{721E11F7-45D5-4D6C-8762-C50C3BA061A5}"/>
    <dgm:cxn modelId="{1C840DC6-E750-4F3E-B9D5-1E42C29E3D3B}" type="presOf" srcId="{8958CFF7-F30D-477C-84EA-295175CA8D7C}" destId="{DA31C0E4-47DF-47E4-8607-A713D59BE228}" srcOrd="0" destOrd="0" presId="urn:microsoft.com/office/officeart/2005/8/layout/default"/>
    <dgm:cxn modelId="{C2136973-B499-4F85-9BCA-CF54C4121CD9}" srcId="{67CE22D4-B9BC-4564-B504-F52BBF4C2014}" destId="{AE768191-7915-47BD-B5BF-04F39377CBF6}" srcOrd="5" destOrd="0" parTransId="{E47C8401-0CC6-4F58-AE56-6C38AA4B237C}" sibTransId="{6198E025-73DB-4A3E-95BC-0E8A96E26A77}"/>
    <dgm:cxn modelId="{0A596C35-41CE-481E-AF2F-C0913053436F}" type="presOf" srcId="{AE768191-7915-47BD-B5BF-04F39377CBF6}" destId="{11D08376-C938-41A0-B882-6D619CEA289D}" srcOrd="0" destOrd="0" presId="urn:microsoft.com/office/officeart/2005/8/layout/default"/>
    <dgm:cxn modelId="{6A49FA89-6195-43E5-BAED-683A115A67F0}" type="presParOf" srcId="{81ABDCEA-B47B-47FB-96D1-C5EEBFD0D4E5}" destId="{DA31C0E4-47DF-47E4-8607-A713D59BE228}" srcOrd="0" destOrd="0" presId="urn:microsoft.com/office/officeart/2005/8/layout/default"/>
    <dgm:cxn modelId="{4049032B-5579-466B-9D62-98078959B22E}" type="presParOf" srcId="{81ABDCEA-B47B-47FB-96D1-C5EEBFD0D4E5}" destId="{75D51E60-09BF-4C07-8D25-7016E3C7FA75}" srcOrd="1" destOrd="0" presId="urn:microsoft.com/office/officeart/2005/8/layout/default"/>
    <dgm:cxn modelId="{0F930F6E-2926-46F4-833C-E6F6C2F4A589}" type="presParOf" srcId="{81ABDCEA-B47B-47FB-96D1-C5EEBFD0D4E5}" destId="{088561E1-5A2A-482F-A386-764C6D66C758}" srcOrd="2" destOrd="0" presId="urn:microsoft.com/office/officeart/2005/8/layout/default"/>
    <dgm:cxn modelId="{2C3FAA9C-4B06-4562-9EA0-B1AAF84E2CA2}" type="presParOf" srcId="{81ABDCEA-B47B-47FB-96D1-C5EEBFD0D4E5}" destId="{23A33EC2-0227-4D4D-979C-88C10A17FC5D}" srcOrd="3" destOrd="0" presId="urn:microsoft.com/office/officeart/2005/8/layout/default"/>
    <dgm:cxn modelId="{3B34B057-2447-42DC-91AC-372429049362}" type="presParOf" srcId="{81ABDCEA-B47B-47FB-96D1-C5EEBFD0D4E5}" destId="{22BD0A6A-57E1-4EB0-8BED-D7212CA59FE2}" srcOrd="4" destOrd="0" presId="urn:microsoft.com/office/officeart/2005/8/layout/default"/>
    <dgm:cxn modelId="{9941E9FC-F81E-4068-BCCF-0B4C84E9CF86}" type="presParOf" srcId="{81ABDCEA-B47B-47FB-96D1-C5EEBFD0D4E5}" destId="{B8301112-8093-4C25-BF41-775A2CEB1A5A}" srcOrd="5" destOrd="0" presId="urn:microsoft.com/office/officeart/2005/8/layout/default"/>
    <dgm:cxn modelId="{E6AB94F0-5FF2-455F-A127-594C9842DB72}" type="presParOf" srcId="{81ABDCEA-B47B-47FB-96D1-C5EEBFD0D4E5}" destId="{4EA0157C-7A7E-4689-B12B-48542F694065}" srcOrd="6" destOrd="0" presId="urn:microsoft.com/office/officeart/2005/8/layout/default"/>
    <dgm:cxn modelId="{3CDFC374-D607-4727-82EE-EAC4B6408DB7}" type="presParOf" srcId="{81ABDCEA-B47B-47FB-96D1-C5EEBFD0D4E5}" destId="{3F38E624-363C-4414-96E7-AA4285FA695A}" srcOrd="7" destOrd="0" presId="urn:microsoft.com/office/officeart/2005/8/layout/default"/>
    <dgm:cxn modelId="{8D1E0095-1BDC-476D-8033-DBC1F980AD6F}" type="presParOf" srcId="{81ABDCEA-B47B-47FB-96D1-C5EEBFD0D4E5}" destId="{EB8143AA-9DF2-41C1-A8BD-CAF07595200F}" srcOrd="8" destOrd="0" presId="urn:microsoft.com/office/officeart/2005/8/layout/default"/>
    <dgm:cxn modelId="{614F9E96-241A-4A2C-9D7F-FD759B4C8BB8}" type="presParOf" srcId="{81ABDCEA-B47B-47FB-96D1-C5EEBFD0D4E5}" destId="{92120518-EFDA-4C40-9788-3A850E34DBE6}" srcOrd="9" destOrd="0" presId="urn:microsoft.com/office/officeart/2005/8/layout/default"/>
    <dgm:cxn modelId="{666BFEED-76A2-4A08-BDD8-8B769EED6819}" type="presParOf" srcId="{81ABDCEA-B47B-47FB-96D1-C5EEBFD0D4E5}" destId="{11D08376-C938-41A0-B882-6D619CEA289D}" srcOrd="10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A62E71-320B-40D5-AAAF-67DDED4787D9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CCB31C-2BB9-47E8-8268-7C9D8119F15C}">
      <dgm:prSet phldrT="[Текст]"/>
      <dgm:spPr/>
      <dgm:t>
        <a:bodyPr/>
        <a:lstStyle/>
        <a:p>
          <a:r>
            <a:rPr lang="ru-RU" dirty="0" smtClean="0"/>
            <a:t>Согласно ст. 327 ГК должник вправе внести причитающиеся с него деньги или ценные бумаги в депозит нотариуса, если обязательство не может быть исполнено должником вследствие:</a:t>
          </a:r>
          <a:endParaRPr lang="ru-RU" dirty="0"/>
        </a:p>
      </dgm:t>
    </dgm:pt>
    <dgm:pt modelId="{EA9E5E46-4B95-444C-9A0C-D7A0407F7599}" type="parTrans" cxnId="{33604BDB-FCD5-48C0-B3AA-DC2FA6BECBE4}">
      <dgm:prSet/>
      <dgm:spPr/>
      <dgm:t>
        <a:bodyPr/>
        <a:lstStyle/>
        <a:p>
          <a:endParaRPr lang="ru-RU"/>
        </a:p>
      </dgm:t>
    </dgm:pt>
    <dgm:pt modelId="{12DBD5EE-AA29-4A95-8786-4CF29CFDE93B}" type="sibTrans" cxnId="{33604BDB-FCD5-48C0-B3AA-DC2FA6BECBE4}">
      <dgm:prSet/>
      <dgm:spPr/>
      <dgm:t>
        <a:bodyPr/>
        <a:lstStyle/>
        <a:p>
          <a:endParaRPr lang="ru-RU"/>
        </a:p>
      </dgm:t>
    </dgm:pt>
    <dgm:pt modelId="{63E60296-A2DD-48DF-A880-DFB2E453F0BA}">
      <dgm:prSet phldrT="[Текст]"/>
      <dgm:spPr/>
      <dgm:t>
        <a:bodyPr/>
        <a:lstStyle/>
        <a:p>
          <a:r>
            <a:rPr lang="ru-RU" dirty="0" smtClean="0"/>
            <a:t>отсутствия кредитора или лица, уполномоченного им принять исполнение, в месте, где обязательство должно быть исполнено</a:t>
          </a:r>
          <a:endParaRPr lang="ru-RU" dirty="0"/>
        </a:p>
      </dgm:t>
    </dgm:pt>
    <dgm:pt modelId="{83782A6B-224D-4C39-BB64-1B0EDC470116}" type="parTrans" cxnId="{E43BB0F6-5184-4DAA-ACAA-C3E13DB9680E}">
      <dgm:prSet/>
      <dgm:spPr/>
      <dgm:t>
        <a:bodyPr/>
        <a:lstStyle/>
        <a:p>
          <a:endParaRPr lang="ru-RU"/>
        </a:p>
      </dgm:t>
    </dgm:pt>
    <dgm:pt modelId="{C1BDBA6A-D90F-4337-9E7E-775C95DF567B}" type="sibTrans" cxnId="{E43BB0F6-5184-4DAA-ACAA-C3E13DB9680E}">
      <dgm:prSet/>
      <dgm:spPr/>
      <dgm:t>
        <a:bodyPr/>
        <a:lstStyle/>
        <a:p>
          <a:endParaRPr lang="ru-RU"/>
        </a:p>
      </dgm:t>
    </dgm:pt>
    <dgm:pt modelId="{34D1499B-2D86-4896-853C-435F7BC82FBA}">
      <dgm:prSet phldrT="[Текст]"/>
      <dgm:spPr/>
      <dgm:t>
        <a:bodyPr/>
        <a:lstStyle/>
        <a:p>
          <a:r>
            <a:rPr lang="ru-RU" dirty="0" smtClean="0"/>
            <a:t>недееспособности кредитора и отсутствия у него представителя</a:t>
          </a:r>
          <a:endParaRPr lang="ru-RU" dirty="0"/>
        </a:p>
      </dgm:t>
    </dgm:pt>
    <dgm:pt modelId="{83011C47-F643-4A88-B809-085A31E6DEC7}" type="parTrans" cxnId="{DCACFC36-B435-4284-AA02-657F537EC8D7}">
      <dgm:prSet/>
      <dgm:spPr/>
      <dgm:t>
        <a:bodyPr/>
        <a:lstStyle/>
        <a:p>
          <a:endParaRPr lang="ru-RU"/>
        </a:p>
      </dgm:t>
    </dgm:pt>
    <dgm:pt modelId="{71D8D41D-7312-4A10-9C51-A72D165A7A1F}" type="sibTrans" cxnId="{DCACFC36-B435-4284-AA02-657F537EC8D7}">
      <dgm:prSet/>
      <dgm:spPr/>
      <dgm:t>
        <a:bodyPr/>
        <a:lstStyle/>
        <a:p>
          <a:endParaRPr lang="ru-RU"/>
        </a:p>
      </dgm:t>
    </dgm:pt>
    <dgm:pt modelId="{1A722DB4-827D-4204-BA21-7AD5CDCFDD92}">
      <dgm:prSet phldrT="[Текст]"/>
      <dgm:spPr/>
      <dgm:t>
        <a:bodyPr/>
        <a:lstStyle/>
        <a:p>
          <a:r>
            <a:rPr lang="ru-RU" dirty="0" smtClean="0"/>
            <a:t>очевидного отсутствия определенности по поводу того, кто является кредитором по обязательству, в частности в связи со спором по этому поводу между кредитором и другими лицами</a:t>
          </a:r>
          <a:endParaRPr lang="ru-RU" dirty="0"/>
        </a:p>
      </dgm:t>
    </dgm:pt>
    <dgm:pt modelId="{A47F38A7-22FC-465F-A9DE-DC60894CC175}" type="parTrans" cxnId="{2A58DBA4-E1ED-4886-838C-B91477BFAD1E}">
      <dgm:prSet/>
      <dgm:spPr/>
      <dgm:t>
        <a:bodyPr/>
        <a:lstStyle/>
        <a:p>
          <a:endParaRPr lang="ru-RU"/>
        </a:p>
      </dgm:t>
    </dgm:pt>
    <dgm:pt modelId="{F636560B-44EB-493B-9E02-05C6C14124C4}" type="sibTrans" cxnId="{2A58DBA4-E1ED-4886-838C-B91477BFAD1E}">
      <dgm:prSet/>
      <dgm:spPr/>
      <dgm:t>
        <a:bodyPr/>
        <a:lstStyle/>
        <a:p>
          <a:endParaRPr lang="ru-RU"/>
        </a:p>
      </dgm:t>
    </dgm:pt>
    <dgm:pt modelId="{ABD9A3E1-474A-4441-A371-68BBCEE65C4A}">
      <dgm:prSet phldrT="[Текст]"/>
      <dgm:spPr/>
      <dgm:t>
        <a:bodyPr/>
        <a:lstStyle/>
        <a:p>
          <a:r>
            <a:rPr lang="ru-RU" smtClean="0"/>
            <a:t>уклонения кредитора от принятия исполнения или иной просрочки с его стороны</a:t>
          </a:r>
          <a:endParaRPr lang="ru-RU" dirty="0"/>
        </a:p>
      </dgm:t>
    </dgm:pt>
    <dgm:pt modelId="{239E9312-8909-497E-BF0E-B67972360B1D}" type="parTrans" cxnId="{ECB7C99D-E0CB-470F-8B6D-EB00DD7E8DA5}">
      <dgm:prSet/>
      <dgm:spPr/>
    </dgm:pt>
    <dgm:pt modelId="{EA38F50B-A17E-4718-888C-CC2888440856}" type="sibTrans" cxnId="{ECB7C99D-E0CB-470F-8B6D-EB00DD7E8DA5}">
      <dgm:prSet/>
      <dgm:spPr/>
    </dgm:pt>
    <dgm:pt modelId="{6E26627F-FAF9-45B0-AD69-D1FE0B6E7989}" type="pres">
      <dgm:prSet presAssocID="{6AA62E71-320B-40D5-AAAF-67DDED4787D9}" presName="composite" presStyleCnt="0">
        <dgm:presLayoutVars>
          <dgm:chMax val="1"/>
          <dgm:dir/>
          <dgm:resizeHandles val="exact"/>
        </dgm:presLayoutVars>
      </dgm:prSet>
      <dgm:spPr/>
    </dgm:pt>
    <dgm:pt modelId="{ACB0AB0F-389D-4A3A-929A-F66B38C9A19E}" type="pres">
      <dgm:prSet presAssocID="{3ACCB31C-2BB9-47E8-8268-7C9D8119F15C}" presName="roof" presStyleLbl="dkBgShp" presStyleIdx="0" presStyleCnt="2"/>
      <dgm:spPr/>
      <dgm:t>
        <a:bodyPr/>
        <a:lstStyle/>
        <a:p>
          <a:endParaRPr lang="ru-RU"/>
        </a:p>
      </dgm:t>
    </dgm:pt>
    <dgm:pt modelId="{C09577EC-12E4-4177-97C8-F98A4D140263}" type="pres">
      <dgm:prSet presAssocID="{3ACCB31C-2BB9-47E8-8268-7C9D8119F15C}" presName="pillars" presStyleCnt="0"/>
      <dgm:spPr/>
    </dgm:pt>
    <dgm:pt modelId="{12196656-EF46-4C76-9FC5-97BE55A5F994}" type="pres">
      <dgm:prSet presAssocID="{3ACCB31C-2BB9-47E8-8268-7C9D8119F15C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A11E2-00D0-484D-806E-EEDE1BA8A605}" type="pres">
      <dgm:prSet presAssocID="{34D1499B-2D86-4896-853C-435F7BC82FB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46AC8-7788-4569-89E8-A04C623B5DE0}" type="pres">
      <dgm:prSet presAssocID="{1A722DB4-827D-4204-BA21-7AD5CDCFDD9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C2983-26C4-4B78-A343-30CE70E9D29B}" type="pres">
      <dgm:prSet presAssocID="{ABD9A3E1-474A-4441-A371-68BBCEE65C4A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6ED57-6AB9-48D8-8097-720E095EF752}" type="pres">
      <dgm:prSet presAssocID="{3ACCB31C-2BB9-47E8-8268-7C9D8119F15C}" presName="base" presStyleLbl="dkBgShp" presStyleIdx="1" presStyleCnt="2"/>
      <dgm:spPr/>
    </dgm:pt>
  </dgm:ptLst>
  <dgm:cxnLst>
    <dgm:cxn modelId="{9896C8B7-C021-4DAE-920D-AAF90CAE52D6}" type="presOf" srcId="{ABD9A3E1-474A-4441-A371-68BBCEE65C4A}" destId="{D55C2983-26C4-4B78-A343-30CE70E9D29B}" srcOrd="0" destOrd="0" presId="urn:microsoft.com/office/officeart/2005/8/layout/hList3"/>
    <dgm:cxn modelId="{6E440897-9779-41D9-9646-E39083143039}" type="presOf" srcId="{63E60296-A2DD-48DF-A880-DFB2E453F0BA}" destId="{12196656-EF46-4C76-9FC5-97BE55A5F994}" srcOrd="0" destOrd="0" presId="urn:microsoft.com/office/officeart/2005/8/layout/hList3"/>
    <dgm:cxn modelId="{E43BB0F6-5184-4DAA-ACAA-C3E13DB9680E}" srcId="{3ACCB31C-2BB9-47E8-8268-7C9D8119F15C}" destId="{63E60296-A2DD-48DF-A880-DFB2E453F0BA}" srcOrd="0" destOrd="0" parTransId="{83782A6B-224D-4C39-BB64-1B0EDC470116}" sibTransId="{C1BDBA6A-D90F-4337-9E7E-775C95DF567B}"/>
    <dgm:cxn modelId="{2A58DBA4-E1ED-4886-838C-B91477BFAD1E}" srcId="{3ACCB31C-2BB9-47E8-8268-7C9D8119F15C}" destId="{1A722DB4-827D-4204-BA21-7AD5CDCFDD92}" srcOrd="2" destOrd="0" parTransId="{A47F38A7-22FC-465F-A9DE-DC60894CC175}" sibTransId="{F636560B-44EB-493B-9E02-05C6C14124C4}"/>
    <dgm:cxn modelId="{34C10E30-C286-48EB-B74B-6BAEAE4E0C05}" type="presOf" srcId="{3ACCB31C-2BB9-47E8-8268-7C9D8119F15C}" destId="{ACB0AB0F-389D-4A3A-929A-F66B38C9A19E}" srcOrd="0" destOrd="0" presId="urn:microsoft.com/office/officeart/2005/8/layout/hList3"/>
    <dgm:cxn modelId="{AA8F2747-3392-4B05-B7F3-6211B9940D45}" type="presOf" srcId="{6AA62E71-320B-40D5-AAAF-67DDED4787D9}" destId="{6E26627F-FAF9-45B0-AD69-D1FE0B6E7989}" srcOrd="0" destOrd="0" presId="urn:microsoft.com/office/officeart/2005/8/layout/hList3"/>
    <dgm:cxn modelId="{ECB7C99D-E0CB-470F-8B6D-EB00DD7E8DA5}" srcId="{3ACCB31C-2BB9-47E8-8268-7C9D8119F15C}" destId="{ABD9A3E1-474A-4441-A371-68BBCEE65C4A}" srcOrd="3" destOrd="0" parTransId="{239E9312-8909-497E-BF0E-B67972360B1D}" sibTransId="{EA38F50B-A17E-4718-888C-CC2888440856}"/>
    <dgm:cxn modelId="{C1B5D341-9F10-429E-BA06-6DDAE652B7F1}" type="presOf" srcId="{1A722DB4-827D-4204-BA21-7AD5CDCFDD92}" destId="{95946AC8-7788-4569-89E8-A04C623B5DE0}" srcOrd="0" destOrd="0" presId="urn:microsoft.com/office/officeart/2005/8/layout/hList3"/>
    <dgm:cxn modelId="{33604BDB-FCD5-48C0-B3AA-DC2FA6BECBE4}" srcId="{6AA62E71-320B-40D5-AAAF-67DDED4787D9}" destId="{3ACCB31C-2BB9-47E8-8268-7C9D8119F15C}" srcOrd="0" destOrd="0" parTransId="{EA9E5E46-4B95-444C-9A0C-D7A0407F7599}" sibTransId="{12DBD5EE-AA29-4A95-8786-4CF29CFDE93B}"/>
    <dgm:cxn modelId="{DCACFC36-B435-4284-AA02-657F537EC8D7}" srcId="{3ACCB31C-2BB9-47E8-8268-7C9D8119F15C}" destId="{34D1499B-2D86-4896-853C-435F7BC82FBA}" srcOrd="1" destOrd="0" parTransId="{83011C47-F643-4A88-B809-085A31E6DEC7}" sibTransId="{71D8D41D-7312-4A10-9C51-A72D165A7A1F}"/>
    <dgm:cxn modelId="{47C07530-B1FA-4E98-B654-3E50BCCF727E}" type="presOf" srcId="{34D1499B-2D86-4896-853C-435F7BC82FBA}" destId="{814A11E2-00D0-484D-806E-EEDE1BA8A605}" srcOrd="0" destOrd="0" presId="urn:microsoft.com/office/officeart/2005/8/layout/hList3"/>
    <dgm:cxn modelId="{C2932773-BAB2-4556-B966-9C26E0A7AC1A}" type="presParOf" srcId="{6E26627F-FAF9-45B0-AD69-D1FE0B6E7989}" destId="{ACB0AB0F-389D-4A3A-929A-F66B38C9A19E}" srcOrd="0" destOrd="0" presId="urn:microsoft.com/office/officeart/2005/8/layout/hList3"/>
    <dgm:cxn modelId="{2EB60C89-8F9C-4CC6-A20E-AF3C1FB6140E}" type="presParOf" srcId="{6E26627F-FAF9-45B0-AD69-D1FE0B6E7989}" destId="{C09577EC-12E4-4177-97C8-F98A4D140263}" srcOrd="1" destOrd="0" presId="urn:microsoft.com/office/officeart/2005/8/layout/hList3"/>
    <dgm:cxn modelId="{89F60883-76AA-4505-AD8B-748CA198DCA6}" type="presParOf" srcId="{C09577EC-12E4-4177-97C8-F98A4D140263}" destId="{12196656-EF46-4C76-9FC5-97BE55A5F994}" srcOrd="0" destOrd="0" presId="urn:microsoft.com/office/officeart/2005/8/layout/hList3"/>
    <dgm:cxn modelId="{908755C3-8FF1-489A-8530-D9040E1BAE2E}" type="presParOf" srcId="{C09577EC-12E4-4177-97C8-F98A4D140263}" destId="{814A11E2-00D0-484D-806E-EEDE1BA8A605}" srcOrd="1" destOrd="0" presId="urn:microsoft.com/office/officeart/2005/8/layout/hList3"/>
    <dgm:cxn modelId="{7989CD82-A976-4BA7-B56C-CCA4A79F4B5A}" type="presParOf" srcId="{C09577EC-12E4-4177-97C8-F98A4D140263}" destId="{95946AC8-7788-4569-89E8-A04C623B5DE0}" srcOrd="2" destOrd="0" presId="urn:microsoft.com/office/officeart/2005/8/layout/hList3"/>
    <dgm:cxn modelId="{34E92F50-6981-4B1C-8335-361A3B786AD4}" type="presParOf" srcId="{C09577EC-12E4-4177-97C8-F98A4D140263}" destId="{D55C2983-26C4-4B78-A343-30CE70E9D29B}" srcOrd="3" destOrd="0" presId="urn:microsoft.com/office/officeart/2005/8/layout/hList3"/>
    <dgm:cxn modelId="{D277912B-7501-45AA-A715-A338F4E5F560}" type="presParOf" srcId="{6E26627F-FAF9-45B0-AD69-D1FE0B6E7989}" destId="{DC96ED57-6AB9-48D8-8097-720E095EF752}" srcOrd="2" destOrd="0" presId="urn:microsoft.com/office/officeart/2005/8/layout/h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1F5BA5-A440-43F4-A330-306CAD2555A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270526-C8FA-4433-96E2-7B8429DC4290}">
      <dgm:prSet phldrT="[Текст]"/>
      <dgm:spPr/>
      <dgm:t>
        <a:bodyPr/>
        <a:lstStyle/>
        <a:p>
          <a:r>
            <a:rPr lang="ru-RU" b="1" dirty="0" smtClean="0"/>
            <a:t>Порядок</a:t>
          </a:r>
          <a:r>
            <a:rPr lang="ru-RU" dirty="0" smtClean="0"/>
            <a:t>:</a:t>
          </a:r>
          <a:endParaRPr lang="ru-RU" dirty="0"/>
        </a:p>
      </dgm:t>
    </dgm:pt>
    <dgm:pt modelId="{9402EDF4-63DF-47F2-A2EC-3CF0213ED4DD}" type="parTrans" cxnId="{F616E0A0-FB56-4812-9DEE-F737690FB56E}">
      <dgm:prSet/>
      <dgm:spPr/>
      <dgm:t>
        <a:bodyPr/>
        <a:lstStyle/>
        <a:p>
          <a:endParaRPr lang="ru-RU"/>
        </a:p>
      </dgm:t>
    </dgm:pt>
    <dgm:pt modelId="{23F304CC-B407-4F00-BBBA-265448A47D23}" type="sibTrans" cxnId="{F616E0A0-FB56-4812-9DEE-F737690FB56E}">
      <dgm:prSet/>
      <dgm:spPr/>
      <dgm:t>
        <a:bodyPr/>
        <a:lstStyle/>
        <a:p>
          <a:endParaRPr lang="ru-RU"/>
        </a:p>
      </dgm:t>
    </dgm:pt>
    <dgm:pt modelId="{95EFEFC8-2B48-4365-AAF0-C03FABE52A34}">
      <dgm:prSet phldrT="[Текст]"/>
      <dgm:spPr/>
      <dgm:t>
        <a:bodyPr/>
        <a:lstStyle/>
        <a:p>
          <a:r>
            <a:rPr lang="ru-RU" dirty="0" smtClean="0"/>
            <a:t>производится нотариусом по </a:t>
          </a:r>
          <a:r>
            <a:rPr lang="ru-RU" b="1" dirty="0" smtClean="0"/>
            <a:t>месту исполнения обязательства</a:t>
          </a:r>
          <a:r>
            <a:rPr lang="ru-RU" dirty="0" smtClean="0"/>
            <a:t>. При определении места исполнения обязательства необходимо руководствоваться требованиями ст. 316 ГК: по денежному обязательству местом его исполнения является место жительства кредитора в момент возникновения обязательства, а если кредитором является юридическое лицо - место его нахождения в момент возникновения обязательства. Если кредитор к моменту исполнения обязательства изменил место жительства или место нахождения и известил об этом должника, местом исполнения обязательства является новое место жительства или нахождения кредитора.</a:t>
          </a:r>
          <a:endParaRPr lang="ru-RU" dirty="0"/>
        </a:p>
      </dgm:t>
    </dgm:pt>
    <dgm:pt modelId="{26DD1850-65AA-4B3A-8174-4A0891D022E8}" type="parTrans" cxnId="{A5715368-6211-4F7D-B844-6968297E7C25}">
      <dgm:prSet/>
      <dgm:spPr/>
      <dgm:t>
        <a:bodyPr/>
        <a:lstStyle/>
        <a:p>
          <a:endParaRPr lang="ru-RU"/>
        </a:p>
      </dgm:t>
    </dgm:pt>
    <dgm:pt modelId="{CD0676D4-E550-4D0C-BAB3-50B0B0ACF28D}" type="sibTrans" cxnId="{A5715368-6211-4F7D-B844-6968297E7C25}">
      <dgm:prSet/>
      <dgm:spPr/>
      <dgm:t>
        <a:bodyPr/>
        <a:lstStyle/>
        <a:p>
          <a:endParaRPr lang="ru-RU"/>
        </a:p>
      </dgm:t>
    </dgm:pt>
    <dgm:pt modelId="{CF69DEA8-C260-4386-880D-DFDB947BC4DB}">
      <dgm:prSet phldrT="[Текст]" custT="1"/>
      <dgm:spPr/>
      <dgm:t>
        <a:bodyPr/>
        <a:lstStyle/>
        <a:p>
          <a:r>
            <a:rPr lang="ru-RU" sz="1500" dirty="0" smtClean="0"/>
            <a:t>О принятии денег либо ценных бумаг в депозит нотариуса должник подает нотариусу  заявление. В заявлении должны быть указаны наименование должника и кредитора, а также место их жительства (для юридических лиц - место нахождения). Проверка этих сведений на нотариуса законодательством не возложена, выяснение их является обязанностью лица, имеющего намерение передать деньги или ценные бумаги в депозит нотариуса, поэтому его письменное заявление - это единственный источник указанной информации</a:t>
          </a:r>
          <a:r>
            <a:rPr lang="ru-RU" sz="1400" dirty="0" smtClean="0"/>
            <a:t>.</a:t>
          </a:r>
          <a:endParaRPr lang="ru-RU" sz="1400" dirty="0"/>
        </a:p>
      </dgm:t>
    </dgm:pt>
    <dgm:pt modelId="{8F6D6522-4A7A-4F88-8BDD-9F2693E06B59}" type="parTrans" cxnId="{03F21816-44F6-4FF3-994E-4696B1BFCC7E}">
      <dgm:prSet/>
      <dgm:spPr/>
      <dgm:t>
        <a:bodyPr/>
        <a:lstStyle/>
        <a:p>
          <a:endParaRPr lang="ru-RU"/>
        </a:p>
      </dgm:t>
    </dgm:pt>
    <dgm:pt modelId="{4E666D35-4F70-4FF2-80C8-686A2F7C9FFE}" type="sibTrans" cxnId="{03F21816-44F6-4FF3-994E-4696B1BFCC7E}">
      <dgm:prSet/>
      <dgm:spPr/>
      <dgm:t>
        <a:bodyPr/>
        <a:lstStyle/>
        <a:p>
          <a:endParaRPr lang="ru-RU"/>
        </a:p>
      </dgm:t>
    </dgm:pt>
    <dgm:pt modelId="{252CD42B-D439-47C3-BCE8-010C398C5B9C}">
      <dgm:prSet phldrT="[Текст]" custT="1"/>
      <dgm:spPr/>
      <dgm:t>
        <a:bodyPr/>
        <a:lstStyle/>
        <a:p>
          <a:r>
            <a:rPr lang="ru-RU" sz="1800" dirty="0" smtClean="0"/>
            <a:t>В обязанности нотариуса не входит проверка оснований возникновения прав кредитора и обязанностей должника. Лицу, внесшему в депозит денежные суммы или ценные бумаги, должна быть выдана квитанция.</a:t>
          </a:r>
          <a:endParaRPr lang="ru-RU" sz="1800" dirty="0"/>
        </a:p>
      </dgm:t>
    </dgm:pt>
    <dgm:pt modelId="{FE18A619-4908-41F0-B426-ACA580184C16}" type="parTrans" cxnId="{E021706D-0F7A-4061-85C9-F23B4408899E}">
      <dgm:prSet/>
      <dgm:spPr/>
      <dgm:t>
        <a:bodyPr/>
        <a:lstStyle/>
        <a:p>
          <a:endParaRPr lang="ru-RU"/>
        </a:p>
      </dgm:t>
    </dgm:pt>
    <dgm:pt modelId="{A422C47F-DE43-434C-8CB3-14EC60A74148}" type="sibTrans" cxnId="{E021706D-0F7A-4061-85C9-F23B4408899E}">
      <dgm:prSet/>
      <dgm:spPr/>
      <dgm:t>
        <a:bodyPr/>
        <a:lstStyle/>
        <a:p>
          <a:endParaRPr lang="ru-RU"/>
        </a:p>
      </dgm:t>
    </dgm:pt>
    <dgm:pt modelId="{6C84030A-15B1-4992-972E-9BB32CB80E26}" type="pres">
      <dgm:prSet presAssocID="{F31F5BA5-A440-43F4-A330-306CAD2555AF}" presName="composite" presStyleCnt="0">
        <dgm:presLayoutVars>
          <dgm:chMax val="1"/>
          <dgm:dir/>
          <dgm:resizeHandles val="exact"/>
        </dgm:presLayoutVars>
      </dgm:prSet>
      <dgm:spPr/>
    </dgm:pt>
    <dgm:pt modelId="{94784BD9-E357-4685-9150-9483852C88A0}" type="pres">
      <dgm:prSet presAssocID="{34270526-C8FA-4433-96E2-7B8429DC4290}" presName="roof" presStyleLbl="dkBgShp" presStyleIdx="0" presStyleCnt="2" custScaleY="60186" custLinFactNeighborX="-1587" custLinFactNeighborY="-34468"/>
      <dgm:spPr/>
      <dgm:t>
        <a:bodyPr/>
        <a:lstStyle/>
        <a:p>
          <a:endParaRPr lang="ru-RU"/>
        </a:p>
      </dgm:t>
    </dgm:pt>
    <dgm:pt modelId="{98FD81B5-45EF-4621-AC04-E4E339F7FDF7}" type="pres">
      <dgm:prSet presAssocID="{34270526-C8FA-4433-96E2-7B8429DC4290}" presName="pillars" presStyleCnt="0"/>
      <dgm:spPr/>
    </dgm:pt>
    <dgm:pt modelId="{3E6C7BC5-C511-45AD-9100-D73E8FD059CF}" type="pres">
      <dgm:prSet presAssocID="{34270526-C8FA-4433-96E2-7B8429DC4290}" presName="pillar1" presStyleLbl="node1" presStyleIdx="0" presStyleCnt="3" custScaleY="11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16E38-0522-4092-876B-91E841020921}" type="pres">
      <dgm:prSet presAssocID="{CF69DEA8-C260-4386-880D-DFDB947BC4DB}" presName="pillarX" presStyleLbl="node1" presStyleIdx="1" presStyleCnt="3" custScaleY="11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4CFFF-7E48-410E-B569-E37DBC739FA5}" type="pres">
      <dgm:prSet presAssocID="{252CD42B-D439-47C3-BCE8-010C398C5B9C}" presName="pillarX" presStyleLbl="node1" presStyleIdx="2" presStyleCnt="3" custScaleY="11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24A73-7AF0-49DE-A96B-7EF83AF66ABE}" type="pres">
      <dgm:prSet presAssocID="{34270526-C8FA-4433-96E2-7B8429DC4290}" presName="base" presStyleLbl="dkBgShp" presStyleIdx="1" presStyleCnt="2" custScaleY="13084"/>
      <dgm:spPr/>
    </dgm:pt>
  </dgm:ptLst>
  <dgm:cxnLst>
    <dgm:cxn modelId="{B9BBCD5A-491A-411A-9D4E-659C77A3B1B8}" type="presOf" srcId="{CF69DEA8-C260-4386-880D-DFDB947BC4DB}" destId="{4D016E38-0522-4092-876B-91E841020921}" srcOrd="0" destOrd="0" presId="urn:microsoft.com/office/officeart/2005/8/layout/hList3"/>
    <dgm:cxn modelId="{E021706D-0F7A-4061-85C9-F23B4408899E}" srcId="{34270526-C8FA-4433-96E2-7B8429DC4290}" destId="{252CD42B-D439-47C3-BCE8-010C398C5B9C}" srcOrd="2" destOrd="0" parTransId="{FE18A619-4908-41F0-B426-ACA580184C16}" sibTransId="{A422C47F-DE43-434C-8CB3-14EC60A74148}"/>
    <dgm:cxn modelId="{A5715368-6211-4F7D-B844-6968297E7C25}" srcId="{34270526-C8FA-4433-96E2-7B8429DC4290}" destId="{95EFEFC8-2B48-4365-AAF0-C03FABE52A34}" srcOrd="0" destOrd="0" parTransId="{26DD1850-65AA-4B3A-8174-4A0891D022E8}" sibTransId="{CD0676D4-E550-4D0C-BAB3-50B0B0ACF28D}"/>
    <dgm:cxn modelId="{D330CBED-C2F1-477A-B0E5-8D189883DE33}" type="presOf" srcId="{95EFEFC8-2B48-4365-AAF0-C03FABE52A34}" destId="{3E6C7BC5-C511-45AD-9100-D73E8FD059CF}" srcOrd="0" destOrd="0" presId="urn:microsoft.com/office/officeart/2005/8/layout/hList3"/>
    <dgm:cxn modelId="{03F21816-44F6-4FF3-994E-4696B1BFCC7E}" srcId="{34270526-C8FA-4433-96E2-7B8429DC4290}" destId="{CF69DEA8-C260-4386-880D-DFDB947BC4DB}" srcOrd="1" destOrd="0" parTransId="{8F6D6522-4A7A-4F88-8BDD-9F2693E06B59}" sibTransId="{4E666D35-4F70-4FF2-80C8-686A2F7C9FFE}"/>
    <dgm:cxn modelId="{055A23CA-EEDC-45FA-AB81-F10E26B082B3}" type="presOf" srcId="{F31F5BA5-A440-43F4-A330-306CAD2555AF}" destId="{6C84030A-15B1-4992-972E-9BB32CB80E26}" srcOrd="0" destOrd="0" presId="urn:microsoft.com/office/officeart/2005/8/layout/hList3"/>
    <dgm:cxn modelId="{A33F7226-E7CF-42ED-B352-4B3400DBB9B6}" type="presOf" srcId="{34270526-C8FA-4433-96E2-7B8429DC4290}" destId="{94784BD9-E357-4685-9150-9483852C88A0}" srcOrd="0" destOrd="0" presId="urn:microsoft.com/office/officeart/2005/8/layout/hList3"/>
    <dgm:cxn modelId="{F616E0A0-FB56-4812-9DEE-F737690FB56E}" srcId="{F31F5BA5-A440-43F4-A330-306CAD2555AF}" destId="{34270526-C8FA-4433-96E2-7B8429DC4290}" srcOrd="0" destOrd="0" parTransId="{9402EDF4-63DF-47F2-A2EC-3CF0213ED4DD}" sibTransId="{23F304CC-B407-4F00-BBBA-265448A47D23}"/>
    <dgm:cxn modelId="{F2E97124-3F9A-4A6E-86A1-F12A65324A3F}" type="presOf" srcId="{252CD42B-D439-47C3-BCE8-010C398C5B9C}" destId="{22F4CFFF-7E48-410E-B569-E37DBC739FA5}" srcOrd="0" destOrd="0" presId="urn:microsoft.com/office/officeart/2005/8/layout/hList3"/>
    <dgm:cxn modelId="{B7877BC1-788C-4E0A-81F4-823B9B46B38D}" type="presParOf" srcId="{6C84030A-15B1-4992-972E-9BB32CB80E26}" destId="{94784BD9-E357-4685-9150-9483852C88A0}" srcOrd="0" destOrd="0" presId="urn:microsoft.com/office/officeart/2005/8/layout/hList3"/>
    <dgm:cxn modelId="{BC14E5F3-33E5-4069-A828-C9A44094E38E}" type="presParOf" srcId="{6C84030A-15B1-4992-972E-9BB32CB80E26}" destId="{98FD81B5-45EF-4621-AC04-E4E339F7FDF7}" srcOrd="1" destOrd="0" presId="urn:microsoft.com/office/officeart/2005/8/layout/hList3"/>
    <dgm:cxn modelId="{FA930F04-A79E-4FD1-B20A-7D7B1BAB7EFC}" type="presParOf" srcId="{98FD81B5-45EF-4621-AC04-E4E339F7FDF7}" destId="{3E6C7BC5-C511-45AD-9100-D73E8FD059CF}" srcOrd="0" destOrd="0" presId="urn:microsoft.com/office/officeart/2005/8/layout/hList3"/>
    <dgm:cxn modelId="{7E1B709E-55C8-48B8-9A45-33A15DC6E69F}" type="presParOf" srcId="{98FD81B5-45EF-4621-AC04-E4E339F7FDF7}" destId="{4D016E38-0522-4092-876B-91E841020921}" srcOrd="1" destOrd="0" presId="urn:microsoft.com/office/officeart/2005/8/layout/hList3"/>
    <dgm:cxn modelId="{BF2F58BE-A96E-420C-A1CA-D955FB82EBD0}" type="presParOf" srcId="{98FD81B5-45EF-4621-AC04-E4E339F7FDF7}" destId="{22F4CFFF-7E48-410E-B569-E37DBC739FA5}" srcOrd="2" destOrd="0" presId="urn:microsoft.com/office/officeart/2005/8/layout/hList3"/>
    <dgm:cxn modelId="{EC5054E6-B048-4170-9468-D3B528D5B311}" type="presParOf" srcId="{6C84030A-15B1-4992-972E-9BB32CB80E26}" destId="{AC924A73-7AF0-49DE-A96B-7EF83AF66ABE}" srcOrd="2" destOrd="0" presId="urn:microsoft.com/office/officeart/2005/8/layout/h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EB4D18-CB2F-4310-844C-77E863F0A0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E83476-88FB-459B-9A57-17BE14C8C862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если представленные документы подтверждают бесспорность задолженности или иной ответственности должника перед взыскателем</a:t>
          </a:r>
          <a:endParaRPr lang="ru-RU" sz="2400" dirty="0">
            <a:solidFill>
              <a:schemeClr val="tx1"/>
            </a:solidFill>
          </a:endParaRPr>
        </a:p>
      </dgm:t>
    </dgm:pt>
    <dgm:pt modelId="{D7277120-6B53-4A6D-9CA2-451C79795A78}" type="parTrans" cxnId="{42E2803B-6EDF-4E87-BDB2-2DC94B695A50}">
      <dgm:prSet/>
      <dgm:spPr/>
      <dgm:t>
        <a:bodyPr/>
        <a:lstStyle/>
        <a:p>
          <a:endParaRPr lang="ru-RU"/>
        </a:p>
      </dgm:t>
    </dgm:pt>
    <dgm:pt modelId="{B92DE721-FD21-4A96-BC85-A40B1B64D8B0}" type="sibTrans" cxnId="{42E2803B-6EDF-4E87-BDB2-2DC94B695A50}">
      <dgm:prSet/>
      <dgm:spPr/>
      <dgm:t>
        <a:bodyPr/>
        <a:lstStyle/>
        <a:p>
          <a:endParaRPr lang="ru-RU"/>
        </a:p>
      </dgm:t>
    </dgm:pt>
    <dgm:pt modelId="{B34AA708-5616-42E9-AE5E-E88D8AFB3A88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Обязательным условием совершения нотариусом исполнительной надписи является </a:t>
          </a:r>
          <a:r>
            <a:rPr lang="ru-RU" sz="2400" b="1" dirty="0" smtClean="0">
              <a:solidFill>
                <a:schemeClr val="tx1"/>
              </a:solidFill>
            </a:rPr>
            <a:t>бесспорность требования взыскателя к должнику</a:t>
          </a:r>
          <a:r>
            <a:rPr lang="ru-RU" sz="2400" dirty="0" smtClean="0">
              <a:solidFill>
                <a:schemeClr val="tx1"/>
              </a:solidFill>
            </a:rPr>
            <a:t>. </a:t>
          </a:r>
          <a:endParaRPr lang="ru-RU" sz="2400" dirty="0">
            <a:solidFill>
              <a:schemeClr val="tx1"/>
            </a:solidFill>
          </a:endParaRPr>
        </a:p>
      </dgm:t>
    </dgm:pt>
    <dgm:pt modelId="{6A0BB9C2-EE90-4886-95A0-B6C681CAB3E6}" type="parTrans" cxnId="{E55FE097-9343-45A8-A145-00A041195368}">
      <dgm:prSet/>
      <dgm:spPr/>
      <dgm:t>
        <a:bodyPr/>
        <a:lstStyle/>
        <a:p>
          <a:endParaRPr lang="ru-RU"/>
        </a:p>
      </dgm:t>
    </dgm:pt>
    <dgm:pt modelId="{A27CEDAF-4F45-4EBB-9984-9B9A592119FA}" type="sibTrans" cxnId="{E55FE097-9343-45A8-A145-00A041195368}">
      <dgm:prSet/>
      <dgm:spPr/>
      <dgm:t>
        <a:bodyPr/>
        <a:lstStyle/>
        <a:p>
          <a:endParaRPr lang="ru-RU"/>
        </a:p>
      </dgm:t>
    </dgm:pt>
    <dgm:pt modelId="{5411DEFC-743F-498F-8FAD-059518ABA64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При </a:t>
          </a:r>
          <a:r>
            <a:rPr lang="ru-RU" sz="2000" b="1" dirty="0" smtClean="0">
              <a:solidFill>
                <a:schemeClr val="tx1"/>
              </a:solidFill>
            </a:rPr>
            <a:t>оспаривании</a:t>
          </a:r>
          <a:r>
            <a:rPr lang="ru-RU" sz="2000" dirty="0" smtClean="0">
              <a:solidFill>
                <a:schemeClr val="tx1"/>
              </a:solidFill>
            </a:rPr>
            <a:t> должником задолженности или иной ответственности перед взыскателем нотариус </a:t>
          </a:r>
          <a:r>
            <a:rPr lang="ru-RU" sz="2000" b="1" dirty="0" smtClean="0">
              <a:solidFill>
                <a:schemeClr val="tx1"/>
              </a:solidFill>
            </a:rPr>
            <a:t>не вправе совершать исполнительную надпись и должен разъяснить взыскателю его право обратиться за разрешением спора в суд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endParaRPr lang="ru-RU" sz="2000" dirty="0">
            <a:solidFill>
              <a:schemeClr val="tx1"/>
            </a:solidFill>
          </a:endParaRPr>
        </a:p>
      </dgm:t>
    </dgm:pt>
    <dgm:pt modelId="{18506D03-F6EC-4BF0-A956-FC309E19D2E0}" type="parTrans" cxnId="{C62B2599-33D8-4599-B52A-89874CB7E7D8}">
      <dgm:prSet/>
      <dgm:spPr/>
      <dgm:t>
        <a:bodyPr/>
        <a:lstStyle/>
        <a:p>
          <a:endParaRPr lang="ru-RU"/>
        </a:p>
      </dgm:t>
    </dgm:pt>
    <dgm:pt modelId="{BFCE5AB4-1E26-4E2B-A28D-CCD9FF39A7CD}" type="sibTrans" cxnId="{C62B2599-33D8-4599-B52A-89874CB7E7D8}">
      <dgm:prSet/>
      <dgm:spPr/>
      <dgm:t>
        <a:bodyPr/>
        <a:lstStyle/>
        <a:p>
          <a:endParaRPr lang="ru-RU"/>
        </a:p>
      </dgm:t>
    </dgm:pt>
    <dgm:pt modelId="{5F01DF31-7C10-4DEA-A13A-70C99B173F71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900" dirty="0" smtClean="0"/>
            <a:t> </a:t>
          </a:r>
          <a:r>
            <a:rPr lang="ru-RU" sz="2400" dirty="0" smtClean="0">
              <a:solidFill>
                <a:schemeClr val="tx1"/>
              </a:solidFill>
            </a:rPr>
            <a:t>если со дня возникновения права на иск прошло не более трех лет.</a:t>
          </a:r>
          <a:endParaRPr lang="ru-RU" sz="2400" dirty="0">
            <a:solidFill>
              <a:schemeClr val="tx1"/>
            </a:solidFill>
          </a:endParaRPr>
        </a:p>
      </dgm:t>
    </dgm:pt>
    <dgm:pt modelId="{A674DF35-A64F-4967-ADDC-504655B9D69B}" type="sibTrans" cxnId="{4AF08684-72CE-4F93-B82B-69236CB5D592}">
      <dgm:prSet/>
      <dgm:spPr/>
      <dgm:t>
        <a:bodyPr/>
        <a:lstStyle/>
        <a:p>
          <a:endParaRPr lang="ru-RU"/>
        </a:p>
      </dgm:t>
    </dgm:pt>
    <dgm:pt modelId="{77FD3974-3C9F-45C2-992A-25B479052DA9}" type="parTrans" cxnId="{4AF08684-72CE-4F93-B82B-69236CB5D592}">
      <dgm:prSet/>
      <dgm:spPr/>
      <dgm:t>
        <a:bodyPr/>
        <a:lstStyle/>
        <a:p>
          <a:endParaRPr lang="ru-RU"/>
        </a:p>
      </dgm:t>
    </dgm:pt>
    <dgm:pt modelId="{F9A52418-B0A5-43FA-AC63-9CCB2EABE851}" type="pres">
      <dgm:prSet presAssocID="{BBEB4D18-CB2F-4310-844C-77E863F0A0FF}" presName="diagram" presStyleCnt="0">
        <dgm:presLayoutVars>
          <dgm:dir/>
          <dgm:resizeHandles val="exact"/>
        </dgm:presLayoutVars>
      </dgm:prSet>
      <dgm:spPr/>
    </dgm:pt>
    <dgm:pt modelId="{A62CD8C4-A67D-4A92-9934-EB925D9A748B}" type="pres">
      <dgm:prSet presAssocID="{0CE83476-88FB-459B-9A57-17BE14C8C862}" presName="node" presStyleLbl="node1" presStyleIdx="0" presStyleCnt="4" custLinFactNeighborX="-5191" custLinFactNeighborY="-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3BC7D-3EA4-4634-9D9B-07E2EDAE7E5C}" type="pres">
      <dgm:prSet presAssocID="{B92DE721-FD21-4A96-BC85-A40B1B64D8B0}" presName="sibTrans" presStyleCnt="0"/>
      <dgm:spPr/>
    </dgm:pt>
    <dgm:pt modelId="{8C5FF4BE-C87D-4EA3-BCCD-C6EE46DA8767}" type="pres">
      <dgm:prSet presAssocID="{5F01DF31-7C10-4DEA-A13A-70C99B173F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1813-189B-4C72-ACEE-5A94E59746B7}" type="pres">
      <dgm:prSet presAssocID="{A674DF35-A64F-4967-ADDC-504655B9D69B}" presName="sibTrans" presStyleCnt="0"/>
      <dgm:spPr/>
    </dgm:pt>
    <dgm:pt modelId="{80A647B0-FADA-40B5-9F92-248DD41FF4F2}" type="pres">
      <dgm:prSet presAssocID="{B34AA708-5616-42E9-AE5E-E88D8AFB3A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4C5B5-528A-4BF0-AFFA-65BF7BCC10FA}" type="pres">
      <dgm:prSet presAssocID="{A27CEDAF-4F45-4EBB-9984-9B9A592119FA}" presName="sibTrans" presStyleCnt="0"/>
      <dgm:spPr/>
    </dgm:pt>
    <dgm:pt modelId="{1864808D-CB71-4179-B832-D58E23157E04}" type="pres">
      <dgm:prSet presAssocID="{5411DEFC-743F-498F-8FAD-059518ABA6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F08684-72CE-4F93-B82B-69236CB5D592}" srcId="{BBEB4D18-CB2F-4310-844C-77E863F0A0FF}" destId="{5F01DF31-7C10-4DEA-A13A-70C99B173F71}" srcOrd="1" destOrd="0" parTransId="{77FD3974-3C9F-45C2-992A-25B479052DA9}" sibTransId="{A674DF35-A64F-4967-ADDC-504655B9D69B}"/>
    <dgm:cxn modelId="{42E2803B-6EDF-4E87-BDB2-2DC94B695A50}" srcId="{BBEB4D18-CB2F-4310-844C-77E863F0A0FF}" destId="{0CE83476-88FB-459B-9A57-17BE14C8C862}" srcOrd="0" destOrd="0" parTransId="{D7277120-6B53-4A6D-9CA2-451C79795A78}" sibTransId="{B92DE721-FD21-4A96-BC85-A40B1B64D8B0}"/>
    <dgm:cxn modelId="{18ECCF3E-8F1A-4ED9-A70D-F578893F7CA1}" type="presOf" srcId="{BBEB4D18-CB2F-4310-844C-77E863F0A0FF}" destId="{F9A52418-B0A5-43FA-AC63-9CCB2EABE851}" srcOrd="0" destOrd="0" presId="urn:microsoft.com/office/officeart/2005/8/layout/default"/>
    <dgm:cxn modelId="{B91213DF-3A63-4879-BB71-037F7EC50B42}" type="presOf" srcId="{0CE83476-88FB-459B-9A57-17BE14C8C862}" destId="{A62CD8C4-A67D-4A92-9934-EB925D9A748B}" srcOrd="0" destOrd="0" presId="urn:microsoft.com/office/officeart/2005/8/layout/default"/>
    <dgm:cxn modelId="{D16CEE11-EAD6-4E4F-9D1A-784DA587CEA5}" type="presOf" srcId="{5F01DF31-7C10-4DEA-A13A-70C99B173F71}" destId="{8C5FF4BE-C87D-4EA3-BCCD-C6EE46DA8767}" srcOrd="0" destOrd="0" presId="urn:microsoft.com/office/officeart/2005/8/layout/default"/>
    <dgm:cxn modelId="{0571CC2A-0616-435D-A514-9B4B3AF54805}" type="presOf" srcId="{5411DEFC-743F-498F-8FAD-059518ABA640}" destId="{1864808D-CB71-4179-B832-D58E23157E04}" srcOrd="0" destOrd="0" presId="urn:microsoft.com/office/officeart/2005/8/layout/default"/>
    <dgm:cxn modelId="{C62B2599-33D8-4599-B52A-89874CB7E7D8}" srcId="{BBEB4D18-CB2F-4310-844C-77E863F0A0FF}" destId="{5411DEFC-743F-498F-8FAD-059518ABA640}" srcOrd="3" destOrd="0" parTransId="{18506D03-F6EC-4BF0-A956-FC309E19D2E0}" sibTransId="{BFCE5AB4-1E26-4E2B-A28D-CCD9FF39A7CD}"/>
    <dgm:cxn modelId="{E55FE097-9343-45A8-A145-00A041195368}" srcId="{BBEB4D18-CB2F-4310-844C-77E863F0A0FF}" destId="{B34AA708-5616-42E9-AE5E-E88D8AFB3A88}" srcOrd="2" destOrd="0" parTransId="{6A0BB9C2-EE90-4886-95A0-B6C681CAB3E6}" sibTransId="{A27CEDAF-4F45-4EBB-9984-9B9A592119FA}"/>
    <dgm:cxn modelId="{6E2B0BAD-1BD7-477E-8562-D0419923A42A}" type="presOf" srcId="{B34AA708-5616-42E9-AE5E-E88D8AFB3A88}" destId="{80A647B0-FADA-40B5-9F92-248DD41FF4F2}" srcOrd="0" destOrd="0" presId="urn:microsoft.com/office/officeart/2005/8/layout/default"/>
    <dgm:cxn modelId="{25579965-19F3-4761-A64D-614829A4FEAA}" type="presParOf" srcId="{F9A52418-B0A5-43FA-AC63-9CCB2EABE851}" destId="{A62CD8C4-A67D-4A92-9934-EB925D9A748B}" srcOrd="0" destOrd="0" presId="urn:microsoft.com/office/officeart/2005/8/layout/default"/>
    <dgm:cxn modelId="{A737509B-CB63-411E-977C-CCF363BEBFE9}" type="presParOf" srcId="{F9A52418-B0A5-43FA-AC63-9CCB2EABE851}" destId="{F2F3BC7D-3EA4-4634-9D9B-07E2EDAE7E5C}" srcOrd="1" destOrd="0" presId="urn:microsoft.com/office/officeart/2005/8/layout/default"/>
    <dgm:cxn modelId="{53EF610A-3B4B-4D04-B438-3B0B858D99F2}" type="presParOf" srcId="{F9A52418-B0A5-43FA-AC63-9CCB2EABE851}" destId="{8C5FF4BE-C87D-4EA3-BCCD-C6EE46DA8767}" srcOrd="2" destOrd="0" presId="urn:microsoft.com/office/officeart/2005/8/layout/default"/>
    <dgm:cxn modelId="{3001DA28-8C6D-49BA-948A-CBD92A27A142}" type="presParOf" srcId="{F9A52418-B0A5-43FA-AC63-9CCB2EABE851}" destId="{0CF01813-189B-4C72-ACEE-5A94E59746B7}" srcOrd="3" destOrd="0" presId="urn:microsoft.com/office/officeart/2005/8/layout/default"/>
    <dgm:cxn modelId="{0881F4F1-404F-4384-91AE-3B3C77EA4BBB}" type="presParOf" srcId="{F9A52418-B0A5-43FA-AC63-9CCB2EABE851}" destId="{80A647B0-FADA-40B5-9F92-248DD41FF4F2}" srcOrd="4" destOrd="0" presId="urn:microsoft.com/office/officeart/2005/8/layout/default"/>
    <dgm:cxn modelId="{DE3CD375-85AF-4B66-AC9B-792C62403C65}" type="presParOf" srcId="{F9A52418-B0A5-43FA-AC63-9CCB2EABE851}" destId="{1AC4C5B5-528A-4BF0-AFFA-65BF7BCC10FA}" srcOrd="5" destOrd="0" presId="urn:microsoft.com/office/officeart/2005/8/layout/default"/>
    <dgm:cxn modelId="{F2F9E542-FEFC-46F8-9928-2FAF25038410}" type="presParOf" srcId="{F9A52418-B0A5-43FA-AC63-9CCB2EABE851}" destId="{1864808D-CB71-4179-B832-D58E23157E04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071569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Лекция 8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643182"/>
            <a:ext cx="7715304" cy="299561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Тема: </a:t>
            </a:r>
            <a:r>
              <a:rPr lang="ru-RU" sz="3200" b="1" dirty="0" smtClean="0"/>
              <a:t>Удостоверение документов и фактов. Принятие в депозит ценных бумаг. Совершение протеста векселей. Удостоверение нотариусом исполнительных надписей.</a:t>
            </a:r>
            <a:endParaRPr lang="ru-RU" sz="3200" dirty="0" smtClean="0"/>
          </a:p>
          <a:p>
            <a:pPr algn="ctr"/>
            <a:endParaRPr lang="ru-RU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Порядок удостоверения </a:t>
            </a:r>
            <a:r>
              <a:rPr lang="ru-RU" sz="3200" b="1" dirty="0" smtClean="0"/>
              <a:t>факта нахождения гражданина в живых (ст. 82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89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 Удостоверение факта нахождения гражданина в определенном месте (ст.83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472518" cy="53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Удостоверение тождественности личности гражданина с лицом, изображенным на фотографии (ст. 84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</a:t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571625"/>
          <a:ext cx="8929687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Удостоверение времени предъявления документов (ст. 85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</a:t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Передача заявлений физических и юридических лиц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720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Заявления представляются нотариусу не менее чем в двух экземплярах, один из которых остается на хранении у нотариуса, а второй и остальные (в зависимости от количества физических и юридических лиц, заинтересованных в передаваемой информации) пересылаются по почте с обратным уведомлением. Заявления могут передаваться также лично нотариусом, а также с использованием телефакса, компьютерных сетей и иных технических средств. Лица, обратившиеся к нотариусу за совершением данного нотариального действия, помимо государственной пошлины (тарифа) несут расходы, связанные с использованием технических средств. При передаче заявления по почте они оплачивают почтовые расходы.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Передача заявлений физических и юридических лиц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/>
          <a:lstStyle/>
          <a:p>
            <a:pPr lvl="0" algn="just"/>
            <a:r>
              <a:rPr lang="ru-RU" dirty="0" smtClean="0"/>
              <a:t>Заявление направляется адресату с сопроводительным письмом нотариуса. Один экземпляр сопроводительного письма остается в делах нотариуса вместе с экземпляром передаваемого заявления. На хранящемся в нотариальной конторе экземпляре сопроводительного письма указывается реестровый номер, за которым зарегистрирована передача заявления, и сумма взысканной за совершение нотариального действия государственной пошлины (тарифа). В реестре регистрации нотариальных действий в графе "содержание нотариального действия" данное действие отражается как "передача заявления".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Передача заявлений физических и юридических лиц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8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/>
              <a:t>По просьбе лица, подавшего заявление, ему выдается </a:t>
            </a:r>
            <a:r>
              <a:rPr lang="ru-RU" b="1" dirty="0" smtClean="0"/>
              <a:t>свидетельство</a:t>
            </a:r>
            <a:r>
              <a:rPr lang="ru-RU" dirty="0" smtClean="0"/>
              <a:t> о передаче заявления. Один экземпляр свидетельства </a:t>
            </a:r>
            <a:r>
              <a:rPr lang="ru-RU" dirty="0" smtClean="0"/>
              <a:t>остается </a:t>
            </a:r>
            <a:r>
              <a:rPr lang="ru-RU" dirty="0" smtClean="0"/>
              <a:t>в делах нотариуса. Поскольку выдача свидетельства о передаче заявления не является обязательной и производится только по желанию лица, его передающего (в отличие, например, от выдачи свидетельства о принятии документов на хранение), она должна оформляться в виде отдельного нотариального действия с особой регистрацией в реестре регистрации нотариальных действий и отдельным взысканием государственной пошлины (тарифа). Свидетельство о передаче заявления может выдаваться как одновременно с передачей заявления, так и в любое время после его передачи. В первом случае в свидетельстве о передаче заявления отражаются только сведения о времени получения нотариусом заявления и направления его лицу, указанному в заявлении, а также содержание заявления. Во втором случае в свидетельстве, кроме того, дополнительно может быть указано еще и время получения ответа на заявление, содержание этого ответа либо тот факт, что к назначенному в заявлении сроку ответа не последовало.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Принятие в депозит денежных сумм и ценных бумаг (ст. 87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b="1" dirty="0" smtClean="0"/>
              <a:t>Депозит</a:t>
            </a:r>
            <a:r>
              <a:rPr lang="ru-RU" dirty="0" smtClean="0"/>
              <a:t> в нотариальной практике - </a:t>
            </a:r>
            <a:r>
              <a:rPr lang="ru-RU" b="1" dirty="0" smtClean="0"/>
              <a:t>это передача на хранение денег или ценных бумаг, подлежащих по наступлении определенных условий возврату внесшему их лицу или передаче по его указанию другому лицу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Порядок принятия в депозит ценных бумаг</a:t>
            </a:r>
            <a:br>
              <a:rPr lang="ru-RU" sz="3200" dirty="0" smtClean="0"/>
            </a:br>
            <a:r>
              <a:rPr lang="ru-RU" sz="3200" b="1" dirty="0" smtClean="0"/>
              <a:t>Основание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25"/>
          <a:ext cx="9144000" cy="52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Внесение денежной суммы или ценных бумаг в депозит нотариуса считается исполнением обязательства.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000108"/>
          <a:ext cx="9001125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План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42928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Порядок  удостоверения нотариусом документов и фактов.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Передача заявлений физических и юридических лиц.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Принятие в депозит денежных сумм и ценных бумаг.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Совершение исполнительных надписей.</a:t>
            </a:r>
          </a:p>
          <a:p>
            <a:pPr lvl="0">
              <a:buNone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После записи поступивших в депозит денежных сумм или ценных бумаг в книге учета депозитных операций эти суммы записываются в книге лицевых счетов депонентов.</a:t>
            </a:r>
          </a:p>
          <a:p>
            <a:pPr lvl="0"/>
            <a:r>
              <a:rPr lang="ru-RU" dirty="0" smtClean="0"/>
              <a:t>Лицевой счет депонента открывается на имя гражданина или организации, в пользу которых внесены в депозит денежные суммы или ценные бумаги.</a:t>
            </a:r>
          </a:p>
          <a:p>
            <a:pPr lvl="0"/>
            <a:r>
              <a:rPr lang="ru-RU" dirty="0" smtClean="0"/>
              <a:t>Ценные бумаги сдаются в банк в опечатанных пакетах. На пакете обозначается номинальная стоимость ценных бумаг. Для хранения ценных бумаг возможна аренда банковской ячейки.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Выдача из депозита денежных сумм и ценных бумаг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производится по заявлению, подаваемому депонентом.</a:t>
            </a:r>
          </a:p>
          <a:p>
            <a:pPr lvl="0"/>
            <a:r>
              <a:rPr lang="ru-RU" dirty="0" smtClean="0"/>
              <a:t>При принятии заявления о выдаче из депозита денежных сумм или ценных бумаг нотариусом </a:t>
            </a:r>
            <a:r>
              <a:rPr lang="ru-RU" b="1" dirty="0" smtClean="0"/>
              <a:t>устанавливается личность</a:t>
            </a:r>
            <a:r>
              <a:rPr lang="ru-RU" dirty="0" smtClean="0"/>
              <a:t> обратившегося кредитора, </a:t>
            </a:r>
            <a:r>
              <a:rPr lang="ru-RU" b="1" dirty="0" smtClean="0"/>
              <a:t>проверяется его дееспособность</a:t>
            </a:r>
            <a:r>
              <a:rPr lang="ru-RU" dirty="0" smtClean="0"/>
              <a:t>, а в случае подачи соответствующего заявления представителем кредитора - </a:t>
            </a:r>
            <a:r>
              <a:rPr lang="ru-RU" b="1" dirty="0" smtClean="0"/>
              <a:t>основания представительства</a:t>
            </a:r>
            <a:r>
              <a:rPr lang="ru-RU" dirty="0" smtClean="0"/>
              <a:t>. Если кредитором является юридическое лицо, нотариусом производится проверка правоспособности юридического лица и полномочий его представителя.</a:t>
            </a:r>
          </a:p>
          <a:p>
            <a:pPr lvl="0"/>
            <a:r>
              <a:rPr lang="ru-RU" dirty="0" smtClean="0"/>
              <a:t>На заявлении делается </a:t>
            </a:r>
            <a:r>
              <a:rPr lang="ru-RU" b="1" dirty="0" smtClean="0"/>
              <a:t>отметка об установлении личности депонента</a:t>
            </a:r>
            <a:r>
              <a:rPr lang="ru-RU" dirty="0" smtClean="0"/>
              <a:t> и указывается наименование документа, его номер, дата выдачи и наименование учреждения, выдавшего документ, удостоверяющий личность депонента, а также указывается документ, подтверждающий право на получение депозитных сумм (свидетельство о праве на наследство, доверенность и др.). При этом депонент расписывается на заявлении в получении наличных денег.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Организациям денежные суммы перечисляются на их счета, как правило, платежными поручениями.</a:t>
            </a:r>
            <a:endParaRPr lang="ru-RU" dirty="0" smtClean="0"/>
          </a:p>
          <a:p>
            <a:r>
              <a:rPr lang="ru-RU" b="1" dirty="0" smtClean="0"/>
              <a:t>Ценные бумаги из банка получают нотариусы. Депонент в получении ценных бумаг расписывается на заявлении.</a:t>
            </a:r>
            <a:endParaRPr lang="ru-RU" dirty="0" smtClean="0"/>
          </a:p>
          <a:p>
            <a:r>
              <a:rPr lang="ru-RU" b="1" dirty="0" smtClean="0"/>
              <a:t>Возврат денежных сумм и ценных бумаг лицу, внесшему их в депозит, допускается лишь с согласия на то лица, в пользу которого поступили денежные суммы и ценные бумаги, или по решению суда</a:t>
            </a:r>
            <a:r>
              <a:rPr lang="ru-RU" dirty="0" smtClean="0"/>
              <a:t> (ст. 88 Основ законодательства РФ о нотариате).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Исполнительная надпись совершается:</a:t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214438"/>
          <a:ext cx="8715375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Содержание исполнительной надписи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Исполнительная надпись должна содержать:</a:t>
            </a:r>
          </a:p>
          <a:p>
            <a:r>
              <a:rPr lang="ru-RU" dirty="0" smtClean="0"/>
              <a:t>1) фамилию и инициалы, должность нотариуса, совершающего исполнительную надпись;</a:t>
            </a:r>
          </a:p>
          <a:p>
            <a:r>
              <a:rPr lang="ru-RU" dirty="0" smtClean="0"/>
              <a:t>2) наименование и адрес взыскателя;</a:t>
            </a:r>
          </a:p>
          <a:p>
            <a:r>
              <a:rPr lang="ru-RU" dirty="0" smtClean="0"/>
              <a:t>3) наименование и адрес должника;</a:t>
            </a:r>
          </a:p>
          <a:p>
            <a:r>
              <a:rPr lang="ru-RU" dirty="0" smtClean="0"/>
              <a:t>4) обозначение срока, за который производится взыскание;</a:t>
            </a:r>
          </a:p>
          <a:p>
            <a:r>
              <a:rPr lang="ru-RU" dirty="0" smtClean="0"/>
              <a:t>5) обозначение суммы, подлежащей взысканию, или предметов, подлежащих истребованию, в том числе пени, процентов, если таковые причитаются;</a:t>
            </a:r>
          </a:p>
          <a:p>
            <a:r>
              <a:rPr lang="ru-RU" dirty="0" smtClean="0"/>
              <a:t>6) обозначение суммы государственной пошлины или тарифа, уплаченных взыскателем или подлежащих взысканию с должника;</a:t>
            </a:r>
          </a:p>
          <a:p>
            <a:r>
              <a:rPr lang="ru-RU" dirty="0" smtClean="0"/>
              <a:t>7) дату (год, месяц, число) совершения исполнительной надписи;</a:t>
            </a:r>
          </a:p>
          <a:p>
            <a:r>
              <a:rPr lang="ru-RU" dirty="0" smtClean="0"/>
              <a:t>8) номер, под которым исполнительная надпись зарегистрирована в реестре;</a:t>
            </a:r>
          </a:p>
          <a:p>
            <a:r>
              <a:rPr lang="ru-RU" dirty="0" smtClean="0"/>
              <a:t>9) подпись нотариуса, совершившего исполнительную надпись;</a:t>
            </a:r>
          </a:p>
          <a:p>
            <a:r>
              <a:rPr lang="ru-RU" dirty="0" smtClean="0"/>
              <a:t>10) печать нотариуса.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мы убедились в ходе изложения лекции, что действия нотариуса  по у</a:t>
            </a:r>
            <a:r>
              <a:rPr lang="ru-RU" sz="2800" dirty="0" smtClean="0"/>
              <a:t>достоверению </a:t>
            </a:r>
            <a:r>
              <a:rPr lang="ru-RU" sz="2800" dirty="0" smtClean="0"/>
              <a:t>документов и </a:t>
            </a:r>
            <a:r>
              <a:rPr lang="ru-RU" sz="2800" dirty="0" smtClean="0"/>
              <a:t>фактов, принятию </a:t>
            </a:r>
            <a:r>
              <a:rPr lang="ru-RU" sz="2800" dirty="0" smtClean="0"/>
              <a:t>в депозит ценных </a:t>
            </a:r>
            <a:r>
              <a:rPr lang="ru-RU" sz="2800" dirty="0" smtClean="0"/>
              <a:t>бумаг, совершению </a:t>
            </a:r>
            <a:r>
              <a:rPr lang="ru-RU" sz="2800" dirty="0" smtClean="0"/>
              <a:t>протеста </a:t>
            </a:r>
            <a:r>
              <a:rPr lang="ru-RU" sz="2800" dirty="0" smtClean="0"/>
              <a:t>векселей, удостоверению исполнительных </a:t>
            </a:r>
            <a:r>
              <a:rPr lang="ru-RU" sz="2800" dirty="0" smtClean="0"/>
              <a:t>надписей </a:t>
            </a:r>
            <a:r>
              <a:rPr lang="ru-RU" smtClean="0"/>
              <a:t>имеют строго определенный </a:t>
            </a:r>
            <a:r>
              <a:rPr lang="ru-RU" dirty="0" smtClean="0"/>
              <a:t>порядок, установленный законодательством.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усвоить  порядок удостоверения нотариусом документов и фактов, принятия в депозит ценных бумаг, совершение протестов векселей, совершение исполнительных надписей.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400" b="1" u="sng" dirty="0" smtClean="0"/>
              <a:t>Основная учебная литература</a:t>
            </a:r>
            <a:endParaRPr lang="ru-RU" sz="2400" u="sng" dirty="0" smtClean="0"/>
          </a:p>
          <a:p>
            <a:pPr>
              <a:defRPr/>
            </a:pPr>
            <a:r>
              <a:rPr lang="ru-RU" sz="2400" dirty="0" err="1" smtClean="0"/>
              <a:t>Гомола</a:t>
            </a:r>
            <a:r>
              <a:rPr lang="ru-RU" sz="2400" dirty="0" smtClean="0"/>
              <a:t> А.И. Нотариат : учебник для среднего профессионального образования. - 5-е изд., </a:t>
            </a:r>
            <a:r>
              <a:rPr lang="ru-RU" sz="2400" dirty="0" err="1" smtClean="0"/>
              <a:t>исправ</a:t>
            </a:r>
            <a:r>
              <a:rPr lang="ru-RU" sz="2400" dirty="0" smtClean="0"/>
              <a:t>. и доп. - М. : Академия.- 2008</a:t>
            </a:r>
          </a:p>
          <a:p>
            <a:pPr>
              <a:defRPr/>
            </a:pPr>
            <a:r>
              <a:rPr lang="ru-RU" sz="2400" dirty="0" smtClean="0"/>
              <a:t>Власов Ю.Н. Нотариат в Российской Федерации : учебник / Ю.Н. Власов, В.В. Калинин. - 2-е изд. - М. : ОМЕГА-Л.- 2006</a:t>
            </a:r>
          </a:p>
          <a:p>
            <a:pPr>
              <a:defRPr/>
            </a:pPr>
            <a:r>
              <a:rPr lang="ru-RU" sz="2400" dirty="0" err="1" smtClean="0"/>
              <a:t>Подобед</a:t>
            </a:r>
            <a:r>
              <a:rPr lang="ru-RU" sz="2400" dirty="0" smtClean="0"/>
              <a:t> М.А.  Нотариат в Российской Федерации. - М. : ОМЕГА-ЭЛ.- 2005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 smtClean="0"/>
              <a:t>Конституция</a:t>
            </a:r>
            <a:r>
              <a:rPr lang="en-US" sz="2800" dirty="0" smtClean="0"/>
              <a:t> РФ 1993</a:t>
            </a:r>
            <a:endParaRPr lang="ru-RU" sz="2800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Основы законодательства РФ о нотариате от 11.02.1993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процессуальный кодекс РФ от 14 ноября 2002 г. №138 - ФЗ.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1. от 30.11.2004 №51-ФЗ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2 от 26.01.1996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Семейный кодекс РФ от 29.12.1995 №223-ФЗ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Закон Смоленской области «О нотариате» от 12.01.1999г (в ред. Закона Смоленской области от 22.06.2007 №57-з).</a:t>
            </a: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Нормативно-правовые акты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00066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ru-RU" dirty="0" smtClean="0"/>
              <a:t>Федеральный закон от 11 марта 1997 г. "О переводном и простом векселе" </a:t>
            </a:r>
            <a:endParaRPr lang="ru-RU" sz="1600" dirty="0" smtClean="0"/>
          </a:p>
          <a:p>
            <a:pPr lvl="1"/>
            <a:r>
              <a:rPr lang="ru-RU" dirty="0" smtClean="0"/>
              <a:t>Письмо МНС РФ от 20 сентября 2004 г. N 09-0-10/3733@</a:t>
            </a:r>
            <a:endParaRPr lang="ru-RU" sz="1600" dirty="0" smtClean="0"/>
          </a:p>
          <a:p>
            <a:pPr lvl="1">
              <a:buNone/>
            </a:pPr>
            <a:r>
              <a:rPr lang="ru-RU" dirty="0" smtClean="0"/>
              <a:t>«О свидетельствовании нотариусом подлинности подписи заявителя на заявлении»</a:t>
            </a:r>
            <a:endParaRPr lang="ru-RU" sz="1600" dirty="0" smtClean="0"/>
          </a:p>
          <a:p>
            <a:pPr lvl="1"/>
            <a:r>
              <a:rPr lang="ru-RU" dirty="0" smtClean="0"/>
              <a:t>Постановление Совета Министров РСФСР от 11 марта 1976 г. N 171 "Об утверждении перечня документов, по которым взыскание задолженности производится в бесспорном порядке на основании исполнительных надписей органов, совершающих нотариальные действия" (в редакции от 30 декабря 1993 г., с изменениями от 19 июня 1996 г., 5 ноября 1999 г., 30 декабря 2000 г.).</a:t>
            </a:r>
            <a:endParaRPr lang="ru-RU" sz="1600" dirty="0" smtClean="0"/>
          </a:p>
          <a:p>
            <a:pPr lvl="1"/>
            <a:r>
              <a:rPr lang="ru-RU" dirty="0" smtClean="0"/>
              <a:t>Положение о лицензировании деятельности ломбардов, утвержденным постановлением Правительства РФ от 27 декабря 2000 г. N 1014</a:t>
            </a:r>
            <a:endParaRPr lang="ru-RU" sz="1600" dirty="0" smtClean="0"/>
          </a:p>
          <a:p>
            <a:pPr lvl="1"/>
            <a:r>
              <a:rPr lang="ru-RU" dirty="0" smtClean="0"/>
              <a:t>Письмо Госналогслужбы РФ от 31 марта 1998 г. N ВК-6-16/210 "О формах документов строгой отчетности для учета наличных денежных средств без применения контрольно-кассовых машин".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понятия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Виды фактов, удостоверяемые нотариусами (ст. 82-85 </a:t>
            </a:r>
            <a:r>
              <a:rPr lang="ru-RU" sz="3200" dirty="0" err="1" smtClean="0"/>
              <a:t>ОЗоН</a:t>
            </a:r>
            <a:r>
              <a:rPr lang="ru-RU" sz="3200" dirty="0" smtClean="0"/>
              <a:t>): </a:t>
            </a:r>
            <a:br>
              <a:rPr lang="ru-RU" sz="3200" dirty="0" smtClean="0"/>
            </a:b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Удостоверение факта нахождения гражданина в живых (ст. 82 </a:t>
            </a:r>
            <a:r>
              <a:rPr lang="ru-RU" sz="3200" b="1" dirty="0" err="1" smtClean="0"/>
              <a:t>ОЗоН</a:t>
            </a:r>
            <a:r>
              <a:rPr lang="ru-RU" sz="3200" b="1" dirty="0" smtClean="0"/>
              <a:t>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1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2220</Words>
  <PresentationFormat>Экран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Лекция 8</vt:lpstr>
      <vt:lpstr>План </vt:lpstr>
      <vt:lpstr>Цель </vt:lpstr>
      <vt:lpstr>Литература </vt:lpstr>
      <vt:lpstr>Нормативно-правовые акты</vt:lpstr>
      <vt:lpstr>Нормативно-правовые акты</vt:lpstr>
      <vt:lpstr>Основные понятия</vt:lpstr>
      <vt:lpstr>Виды фактов, удостоверяемые нотариусами (ст. 82-85 ОЗоН):  </vt:lpstr>
      <vt:lpstr>Удостоверение факта нахождения гражданина в живых (ст. 82 ОЗоН): </vt:lpstr>
      <vt:lpstr>Порядок удостоверения факта нахождения гражданина в живых (ст. 82 ОЗоН): </vt:lpstr>
      <vt:lpstr> Удостоверение факта нахождения гражданина в определенном месте (ст.83 ОЗоН) </vt:lpstr>
      <vt:lpstr>Удостоверение тождественности личности гражданина с лицом, изображенным на фотографии (ст. 84 ОЗоН) </vt:lpstr>
      <vt:lpstr>Удостоверение времени предъявления документов (ст. 85 ОЗоН) </vt:lpstr>
      <vt:lpstr>Передача заявлений физических и юридических лиц</vt:lpstr>
      <vt:lpstr>Передача заявлений физических и юридических лиц</vt:lpstr>
      <vt:lpstr>Передача заявлений физических и юридических лиц</vt:lpstr>
      <vt:lpstr>Принятие в депозит денежных сумм и ценных бумаг (ст. 87 ОЗоН) </vt:lpstr>
      <vt:lpstr>Порядок принятия в депозит ценных бумаг Основание: </vt:lpstr>
      <vt:lpstr>Внесение денежной суммы или ценных бумаг в депозит нотариуса считается исполнением обязательства. </vt:lpstr>
      <vt:lpstr>Слайд 20</vt:lpstr>
      <vt:lpstr>Выдача из депозита денежных сумм и ценных бумаг</vt:lpstr>
      <vt:lpstr>Слайд 22</vt:lpstr>
      <vt:lpstr>Исполнительная надпись совершается: </vt:lpstr>
      <vt:lpstr>Содержание исполнительной надписи 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</dc:title>
  <cp:lastModifiedBy>Дом</cp:lastModifiedBy>
  <cp:revision>11</cp:revision>
  <dcterms:modified xsi:type="dcterms:W3CDTF">2010-12-01T20:25:29Z</dcterms:modified>
</cp:coreProperties>
</file>