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2" r:id="rId9"/>
    <p:sldId id="282" r:id="rId10"/>
    <p:sldId id="283" r:id="rId11"/>
    <p:sldId id="285" r:id="rId12"/>
    <p:sldId id="284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33D8CE-75A4-4E32-8AAD-735A58DDF3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5691EE-A689-4907-B872-9ACE674A0AC6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фамилия, имя, отчество, </a:t>
          </a:r>
          <a:endParaRPr lang="ru-RU" sz="2000" dirty="0"/>
        </a:p>
      </dgm:t>
    </dgm:pt>
    <dgm:pt modelId="{2BD81DD3-1A39-4276-8EBD-DA0B597A3D03}" type="parTrans" cxnId="{021F10FE-A988-4DDA-BD1C-3DF1E3B8054C}">
      <dgm:prSet/>
      <dgm:spPr/>
      <dgm:t>
        <a:bodyPr/>
        <a:lstStyle/>
        <a:p>
          <a:endParaRPr lang="ru-RU"/>
        </a:p>
      </dgm:t>
    </dgm:pt>
    <dgm:pt modelId="{55E2289F-73DE-42C8-B401-056177D76B82}" type="sibTrans" cxnId="{021F10FE-A988-4DDA-BD1C-3DF1E3B8054C}">
      <dgm:prSet/>
      <dgm:spPr/>
      <dgm:t>
        <a:bodyPr/>
        <a:lstStyle/>
        <a:p>
          <a:endParaRPr lang="ru-RU"/>
        </a:p>
      </dgm:t>
    </dgm:pt>
    <dgm:pt modelId="{874E5CA5-4FA6-4A27-AE10-02C49B29C0F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дата рождения</a:t>
          </a:r>
          <a:endParaRPr lang="ru-RU" sz="2000" dirty="0"/>
        </a:p>
      </dgm:t>
    </dgm:pt>
    <dgm:pt modelId="{EF76CF7E-073E-49C5-8F94-63370328BF26}" type="parTrans" cxnId="{FC82197E-4D8C-4591-A1E9-F06E3E961298}">
      <dgm:prSet/>
      <dgm:spPr/>
      <dgm:t>
        <a:bodyPr/>
        <a:lstStyle/>
        <a:p>
          <a:endParaRPr lang="ru-RU"/>
        </a:p>
      </dgm:t>
    </dgm:pt>
    <dgm:pt modelId="{053AE998-C6E0-4C37-A3D4-5C78024615CE}" type="sibTrans" cxnId="{FC82197E-4D8C-4591-A1E9-F06E3E961298}">
      <dgm:prSet/>
      <dgm:spPr/>
      <dgm:t>
        <a:bodyPr/>
        <a:lstStyle/>
        <a:p>
          <a:endParaRPr lang="ru-RU"/>
        </a:p>
      </dgm:t>
    </dgm:pt>
    <dgm:pt modelId="{00C0141F-2B0B-4EFA-B3D8-10EB94DABE9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адрес постоянного места жительства или преимущественного пребывания</a:t>
          </a:r>
          <a:endParaRPr lang="ru-RU" sz="2000" dirty="0"/>
        </a:p>
      </dgm:t>
    </dgm:pt>
    <dgm:pt modelId="{1CDE3179-3085-403C-8E61-A161085AF3EE}" type="parTrans" cxnId="{08A8DEDD-5A8A-4E32-A4D3-2CDFC6479FC5}">
      <dgm:prSet/>
      <dgm:spPr/>
      <dgm:t>
        <a:bodyPr/>
        <a:lstStyle/>
        <a:p>
          <a:endParaRPr lang="ru-RU"/>
        </a:p>
      </dgm:t>
    </dgm:pt>
    <dgm:pt modelId="{C706302F-27A5-4292-BDE1-7B994CF21AF6}" type="sibTrans" cxnId="{08A8DEDD-5A8A-4E32-A4D3-2CDFC6479FC5}">
      <dgm:prSet/>
      <dgm:spPr/>
      <dgm:t>
        <a:bodyPr/>
        <a:lstStyle/>
        <a:p>
          <a:endParaRPr lang="ru-RU"/>
        </a:p>
      </dgm:t>
    </dgm:pt>
    <dgm:pt modelId="{18CE77D5-D789-407D-8131-EE9F5833F85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/>
            <a:t>реквизиты документов, удостоверяющих их личность.</a:t>
          </a:r>
          <a:endParaRPr lang="ru-RU" sz="2000" dirty="0"/>
        </a:p>
      </dgm:t>
    </dgm:pt>
    <dgm:pt modelId="{A8D44C23-9ADB-4E2C-900D-4B049B582F4A}" type="parTrans" cxnId="{61B8DE88-9087-4426-B90F-D524E03CD14C}">
      <dgm:prSet/>
      <dgm:spPr/>
      <dgm:t>
        <a:bodyPr/>
        <a:lstStyle/>
        <a:p>
          <a:endParaRPr lang="ru-RU"/>
        </a:p>
      </dgm:t>
    </dgm:pt>
    <dgm:pt modelId="{BAEE7176-CC78-454F-B6B9-4E800C8C342D}" type="sibTrans" cxnId="{61B8DE88-9087-4426-B90F-D524E03CD14C}">
      <dgm:prSet/>
      <dgm:spPr/>
      <dgm:t>
        <a:bodyPr/>
        <a:lstStyle/>
        <a:p>
          <a:endParaRPr lang="ru-RU"/>
        </a:p>
      </dgm:t>
    </dgm:pt>
    <dgm:pt modelId="{F9F08E10-E1F7-4775-8B79-75AF1EA6AA2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основания представительства</a:t>
          </a:r>
          <a:r>
            <a:rPr lang="ru-RU" sz="1800" dirty="0" smtClean="0"/>
            <a:t> и сделана ссылка на соответствующие </a:t>
          </a:r>
          <a:r>
            <a:rPr lang="ru-RU" sz="1800" b="1" dirty="0" smtClean="0"/>
            <a:t>документы</a:t>
          </a:r>
          <a:r>
            <a:rPr lang="ru-RU" sz="1800" dirty="0" smtClean="0"/>
            <a:t>, подтверждающие </a:t>
          </a:r>
          <a:r>
            <a:rPr lang="ru-RU" sz="1800" b="1" dirty="0" smtClean="0"/>
            <a:t>полномочия</a:t>
          </a:r>
          <a:r>
            <a:rPr lang="ru-RU" sz="1800" dirty="0" smtClean="0"/>
            <a:t> представителей. </a:t>
          </a:r>
          <a:endParaRPr lang="ru-RU" sz="1800" dirty="0"/>
        </a:p>
      </dgm:t>
    </dgm:pt>
    <dgm:pt modelId="{91BDAA29-B0FC-46D7-B4ED-3C469C2227E6}" type="parTrans" cxnId="{F41F1372-FA4B-485D-91A4-483D0310BFA2}">
      <dgm:prSet/>
      <dgm:spPr/>
      <dgm:t>
        <a:bodyPr/>
        <a:lstStyle/>
        <a:p>
          <a:endParaRPr lang="ru-RU"/>
        </a:p>
      </dgm:t>
    </dgm:pt>
    <dgm:pt modelId="{CF075303-3476-45C6-8430-323E703629D7}" type="sibTrans" cxnId="{F41F1372-FA4B-485D-91A4-483D0310BFA2}">
      <dgm:prSet/>
      <dgm:spPr/>
      <dgm:t>
        <a:bodyPr/>
        <a:lstStyle/>
        <a:p>
          <a:endParaRPr lang="ru-RU"/>
        </a:p>
      </dgm:t>
    </dgm:pt>
    <dgm:pt modelId="{FD24552F-A788-4C7B-B100-534368ED912C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/>
            <a:t>В отношении юридических лиц в договоре отчуждения недвижимого имущества следует отразить сведения об их правоспособности </a:t>
          </a:r>
          <a:endParaRPr lang="ru-RU" sz="1600" b="1" dirty="0"/>
        </a:p>
      </dgm:t>
    </dgm:pt>
    <dgm:pt modelId="{B699C639-D2A2-41DD-B4C9-2E063355091A}" type="parTrans" cxnId="{17FDD8A1-D7C0-4586-8804-E64560286015}">
      <dgm:prSet/>
      <dgm:spPr/>
      <dgm:t>
        <a:bodyPr/>
        <a:lstStyle/>
        <a:p>
          <a:endParaRPr lang="ru-RU"/>
        </a:p>
      </dgm:t>
    </dgm:pt>
    <dgm:pt modelId="{C7C70D89-31C7-401D-B37B-010099A1C9A9}" type="sibTrans" cxnId="{17FDD8A1-D7C0-4586-8804-E64560286015}">
      <dgm:prSet/>
      <dgm:spPr/>
      <dgm:t>
        <a:bodyPr/>
        <a:lstStyle/>
        <a:p>
          <a:endParaRPr lang="ru-RU"/>
        </a:p>
      </dgm:t>
    </dgm:pt>
    <dgm:pt modelId="{275F8DC9-E949-44A9-AAA8-BE70123926C9}" type="pres">
      <dgm:prSet presAssocID="{D533D8CE-75A4-4E32-8AAD-735A58DDF392}" presName="linear" presStyleCnt="0">
        <dgm:presLayoutVars>
          <dgm:dir/>
          <dgm:animLvl val="lvl"/>
          <dgm:resizeHandles val="exact"/>
        </dgm:presLayoutVars>
      </dgm:prSet>
      <dgm:spPr/>
    </dgm:pt>
    <dgm:pt modelId="{17537304-4B07-40A2-B251-22B4D57F9CD3}" type="pres">
      <dgm:prSet presAssocID="{DE5691EE-A689-4907-B872-9ACE674A0AC6}" presName="parentLin" presStyleCnt="0"/>
      <dgm:spPr/>
    </dgm:pt>
    <dgm:pt modelId="{E9AD905C-B091-4302-9C07-1EF8EBB39E2B}" type="pres">
      <dgm:prSet presAssocID="{DE5691EE-A689-4907-B872-9ACE674A0AC6}" presName="parentLeftMargin" presStyleLbl="node1" presStyleIdx="0" presStyleCnt="6"/>
      <dgm:spPr/>
    </dgm:pt>
    <dgm:pt modelId="{9C0784CB-A112-4468-B3F7-163907FE8779}" type="pres">
      <dgm:prSet presAssocID="{DE5691EE-A689-4907-B872-9ACE674A0AC6}" presName="parentText" presStyleLbl="node1" presStyleIdx="0" presStyleCnt="6" custScaleX="100384" custScaleY="338475" custLinFactY="-1453" custLinFactNeighborX="-895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D520E-E89E-4550-A904-481FABAB888C}" type="pres">
      <dgm:prSet presAssocID="{DE5691EE-A689-4907-B872-9ACE674A0AC6}" presName="negativeSpace" presStyleCnt="0"/>
      <dgm:spPr/>
    </dgm:pt>
    <dgm:pt modelId="{3CACA77D-1FE1-4350-B342-E82BEDDE15C2}" type="pres">
      <dgm:prSet presAssocID="{DE5691EE-A689-4907-B872-9ACE674A0AC6}" presName="childText" presStyleLbl="conFgAcc1" presStyleIdx="0" presStyleCnt="6">
        <dgm:presLayoutVars>
          <dgm:bulletEnabled val="1"/>
        </dgm:presLayoutVars>
      </dgm:prSet>
      <dgm:spPr/>
    </dgm:pt>
    <dgm:pt modelId="{A975A5B6-379E-4B68-B375-86F99ABABFB3}" type="pres">
      <dgm:prSet presAssocID="{55E2289F-73DE-42C8-B401-056177D76B82}" presName="spaceBetweenRectangles" presStyleCnt="0"/>
      <dgm:spPr/>
    </dgm:pt>
    <dgm:pt modelId="{FF801A72-F142-4CA6-B2D8-584557AF43F4}" type="pres">
      <dgm:prSet presAssocID="{874E5CA5-4FA6-4A27-AE10-02C49B29C0FC}" presName="parentLin" presStyleCnt="0"/>
      <dgm:spPr/>
    </dgm:pt>
    <dgm:pt modelId="{64675E4D-444A-4F86-B8AA-7527C2782A9C}" type="pres">
      <dgm:prSet presAssocID="{874E5CA5-4FA6-4A27-AE10-02C49B29C0FC}" presName="parentLeftMargin" presStyleLbl="node1" presStyleIdx="0" presStyleCnt="6"/>
      <dgm:spPr/>
    </dgm:pt>
    <dgm:pt modelId="{FB8B23CF-E53A-4A99-BA71-1CF93C0FFD7A}" type="pres">
      <dgm:prSet presAssocID="{874E5CA5-4FA6-4A27-AE10-02C49B29C0FC}" presName="parentText" presStyleLbl="node1" presStyleIdx="1" presStyleCnt="6" custScaleY="394738" custLinFactY="-30588" custLinFactNeighborX="-3744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BD32E-3841-4575-99DE-650FE50828A9}" type="pres">
      <dgm:prSet presAssocID="{874E5CA5-4FA6-4A27-AE10-02C49B29C0FC}" presName="negativeSpace" presStyleCnt="0"/>
      <dgm:spPr/>
    </dgm:pt>
    <dgm:pt modelId="{869C0BAC-42EF-497F-A591-F59F9E4AA6FB}" type="pres">
      <dgm:prSet presAssocID="{874E5CA5-4FA6-4A27-AE10-02C49B29C0FC}" presName="childText" presStyleLbl="conFgAcc1" presStyleIdx="1" presStyleCnt="6">
        <dgm:presLayoutVars>
          <dgm:bulletEnabled val="1"/>
        </dgm:presLayoutVars>
      </dgm:prSet>
      <dgm:spPr/>
    </dgm:pt>
    <dgm:pt modelId="{222035A6-3525-47BD-8C84-BC7B92F25C7E}" type="pres">
      <dgm:prSet presAssocID="{053AE998-C6E0-4C37-A3D4-5C78024615CE}" presName="spaceBetweenRectangles" presStyleCnt="0"/>
      <dgm:spPr/>
    </dgm:pt>
    <dgm:pt modelId="{E876901E-B1BA-4463-803D-630DC8265560}" type="pres">
      <dgm:prSet presAssocID="{00C0141F-2B0B-4EFA-B3D8-10EB94DABE91}" presName="parentLin" presStyleCnt="0"/>
      <dgm:spPr/>
    </dgm:pt>
    <dgm:pt modelId="{7CD06134-D8F7-4DBC-BA59-E46790C17F25}" type="pres">
      <dgm:prSet presAssocID="{00C0141F-2B0B-4EFA-B3D8-10EB94DABE91}" presName="parentLeftMargin" presStyleLbl="node1" presStyleIdx="1" presStyleCnt="6"/>
      <dgm:spPr/>
    </dgm:pt>
    <dgm:pt modelId="{E4C4479D-691B-4172-912E-ED8E480219BD}" type="pres">
      <dgm:prSet presAssocID="{00C0141F-2B0B-4EFA-B3D8-10EB94DABE91}" presName="parentText" presStyleLbl="node1" presStyleIdx="2" presStyleCnt="6" custScaleY="477992" custLinFactNeighborX="32067" custLinFactNeighborY="-949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49775-364A-4015-8F68-84999BD6EDDC}" type="pres">
      <dgm:prSet presAssocID="{00C0141F-2B0B-4EFA-B3D8-10EB94DABE91}" presName="negativeSpace" presStyleCnt="0"/>
      <dgm:spPr/>
    </dgm:pt>
    <dgm:pt modelId="{93B5409F-422C-4CD1-B20D-AECBFDD15259}" type="pres">
      <dgm:prSet presAssocID="{00C0141F-2B0B-4EFA-B3D8-10EB94DABE91}" presName="childText" presStyleLbl="conFgAcc1" presStyleIdx="2" presStyleCnt="6">
        <dgm:presLayoutVars>
          <dgm:bulletEnabled val="1"/>
        </dgm:presLayoutVars>
      </dgm:prSet>
      <dgm:spPr/>
    </dgm:pt>
    <dgm:pt modelId="{A778F211-7C40-4F50-8824-1764E80CAE2C}" type="pres">
      <dgm:prSet presAssocID="{C706302F-27A5-4292-BDE1-7B994CF21AF6}" presName="spaceBetweenRectangles" presStyleCnt="0"/>
      <dgm:spPr/>
    </dgm:pt>
    <dgm:pt modelId="{84AD6BA0-7036-4435-8ACF-1D95D2358BBA}" type="pres">
      <dgm:prSet presAssocID="{18CE77D5-D789-407D-8131-EE9F5833F85A}" presName="parentLin" presStyleCnt="0"/>
      <dgm:spPr/>
    </dgm:pt>
    <dgm:pt modelId="{44DC60B1-EC00-4E8A-A95D-C2CE14C8FCD5}" type="pres">
      <dgm:prSet presAssocID="{18CE77D5-D789-407D-8131-EE9F5833F85A}" presName="parentLeftMargin" presStyleLbl="node1" presStyleIdx="2" presStyleCnt="6"/>
      <dgm:spPr/>
    </dgm:pt>
    <dgm:pt modelId="{501D3C8A-A7AA-48C2-BC9B-36114F532EED}" type="pres">
      <dgm:prSet presAssocID="{18CE77D5-D789-407D-8131-EE9F5833F85A}" presName="parentText" presStyleLbl="node1" presStyleIdx="3" presStyleCnt="6" custScaleY="437306" custLinFactX="1354" custLinFactNeighborX="100000" custLinFactNeighborY="186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EF61C-AFDE-4BD7-8BDE-75C1ECAB54CF}" type="pres">
      <dgm:prSet presAssocID="{18CE77D5-D789-407D-8131-EE9F5833F85A}" presName="negativeSpace" presStyleCnt="0"/>
      <dgm:spPr/>
    </dgm:pt>
    <dgm:pt modelId="{2D45DA73-1374-4166-993C-7ED8B08F9D78}" type="pres">
      <dgm:prSet presAssocID="{18CE77D5-D789-407D-8131-EE9F5833F85A}" presName="childText" presStyleLbl="conFgAcc1" presStyleIdx="3" presStyleCnt="6">
        <dgm:presLayoutVars>
          <dgm:bulletEnabled val="1"/>
        </dgm:presLayoutVars>
      </dgm:prSet>
      <dgm:spPr/>
    </dgm:pt>
    <dgm:pt modelId="{838A2C5C-68D8-4D53-9884-A560A7F5E195}" type="pres">
      <dgm:prSet presAssocID="{BAEE7176-CC78-454F-B6B9-4E800C8C342D}" presName="spaceBetweenRectangles" presStyleCnt="0"/>
      <dgm:spPr/>
    </dgm:pt>
    <dgm:pt modelId="{29D60FF8-3BDE-451B-9BDE-65A5445608E8}" type="pres">
      <dgm:prSet presAssocID="{F9F08E10-E1F7-4775-8B79-75AF1EA6AA25}" presName="parentLin" presStyleCnt="0"/>
      <dgm:spPr/>
    </dgm:pt>
    <dgm:pt modelId="{F22A6053-AD9E-484D-9B53-7747A00B3A37}" type="pres">
      <dgm:prSet presAssocID="{F9F08E10-E1F7-4775-8B79-75AF1EA6AA25}" presName="parentLeftMargin" presStyleLbl="node1" presStyleIdx="3" presStyleCnt="6"/>
      <dgm:spPr/>
    </dgm:pt>
    <dgm:pt modelId="{D35EAAD6-881E-4797-80E4-DD2267B90943}" type="pres">
      <dgm:prSet presAssocID="{F9F08E10-E1F7-4775-8B79-75AF1EA6AA25}" presName="parentText" presStyleLbl="node1" presStyleIdx="4" presStyleCnt="6" custScaleY="536100" custLinFactX="8802" custLinFactNeighborX="100000" custLinFactNeighborY="52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20957-884C-42D7-BC2C-E62732AFCA03}" type="pres">
      <dgm:prSet presAssocID="{F9F08E10-E1F7-4775-8B79-75AF1EA6AA25}" presName="negativeSpace" presStyleCnt="0"/>
      <dgm:spPr/>
    </dgm:pt>
    <dgm:pt modelId="{EB215716-923A-4275-B9B0-6BF0FFD12919}" type="pres">
      <dgm:prSet presAssocID="{F9F08E10-E1F7-4775-8B79-75AF1EA6AA25}" presName="childText" presStyleLbl="conFgAcc1" presStyleIdx="4" presStyleCnt="6">
        <dgm:presLayoutVars>
          <dgm:bulletEnabled val="1"/>
        </dgm:presLayoutVars>
      </dgm:prSet>
      <dgm:spPr/>
    </dgm:pt>
    <dgm:pt modelId="{81F68C97-B378-4756-9418-537C5A21DACC}" type="pres">
      <dgm:prSet presAssocID="{CF075303-3476-45C6-8430-323E703629D7}" presName="spaceBetweenRectangles" presStyleCnt="0"/>
      <dgm:spPr/>
    </dgm:pt>
    <dgm:pt modelId="{B8BD1AE0-7B73-4265-9E6F-9A0283EFE526}" type="pres">
      <dgm:prSet presAssocID="{FD24552F-A788-4C7B-B100-534368ED912C}" presName="parentLin" presStyleCnt="0"/>
      <dgm:spPr/>
    </dgm:pt>
    <dgm:pt modelId="{691C9005-88E4-4848-B7AD-6090DD915C44}" type="pres">
      <dgm:prSet presAssocID="{FD24552F-A788-4C7B-B100-534368ED912C}" presName="parentLeftMargin" presStyleLbl="node1" presStyleIdx="4" presStyleCnt="6"/>
      <dgm:spPr/>
    </dgm:pt>
    <dgm:pt modelId="{05CE82E5-9969-44C5-A51A-105E4AD45426}" type="pres">
      <dgm:prSet presAssocID="{FD24552F-A788-4C7B-B100-534368ED912C}" presName="parentText" presStyleLbl="node1" presStyleIdx="5" presStyleCnt="6" custScaleY="414474" custLinFactX="19974" custLinFactY="7629" custLinFactNeighborX="100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5E219-C0F0-443E-BF95-5B2792598ABE}" type="pres">
      <dgm:prSet presAssocID="{FD24552F-A788-4C7B-B100-534368ED912C}" presName="negativeSpace" presStyleCnt="0"/>
      <dgm:spPr/>
    </dgm:pt>
    <dgm:pt modelId="{C180A4B1-F925-4BA3-8CA5-385CE3AC251B}" type="pres">
      <dgm:prSet presAssocID="{FD24552F-A788-4C7B-B100-534368ED912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21F10FE-A988-4DDA-BD1C-3DF1E3B8054C}" srcId="{D533D8CE-75A4-4E32-8AAD-735A58DDF392}" destId="{DE5691EE-A689-4907-B872-9ACE674A0AC6}" srcOrd="0" destOrd="0" parTransId="{2BD81DD3-1A39-4276-8EBD-DA0B597A3D03}" sibTransId="{55E2289F-73DE-42C8-B401-056177D76B82}"/>
    <dgm:cxn modelId="{F41F1372-FA4B-485D-91A4-483D0310BFA2}" srcId="{D533D8CE-75A4-4E32-8AAD-735A58DDF392}" destId="{F9F08E10-E1F7-4775-8B79-75AF1EA6AA25}" srcOrd="4" destOrd="0" parTransId="{91BDAA29-B0FC-46D7-B4ED-3C469C2227E6}" sibTransId="{CF075303-3476-45C6-8430-323E703629D7}"/>
    <dgm:cxn modelId="{8F004669-504A-4FF1-BB35-8EA951F97CEC}" type="presOf" srcId="{18CE77D5-D789-407D-8131-EE9F5833F85A}" destId="{501D3C8A-A7AA-48C2-BC9B-36114F532EED}" srcOrd="1" destOrd="0" presId="urn:microsoft.com/office/officeart/2005/8/layout/list1"/>
    <dgm:cxn modelId="{AD285B2A-3558-4729-B0AF-2B56FD684008}" type="presOf" srcId="{D533D8CE-75A4-4E32-8AAD-735A58DDF392}" destId="{275F8DC9-E949-44A9-AAA8-BE70123926C9}" srcOrd="0" destOrd="0" presId="urn:microsoft.com/office/officeart/2005/8/layout/list1"/>
    <dgm:cxn modelId="{C77C08E9-402F-4B0D-999C-1EE80A74DD19}" type="presOf" srcId="{00C0141F-2B0B-4EFA-B3D8-10EB94DABE91}" destId="{E4C4479D-691B-4172-912E-ED8E480219BD}" srcOrd="1" destOrd="0" presId="urn:microsoft.com/office/officeart/2005/8/layout/list1"/>
    <dgm:cxn modelId="{072DF92F-8630-4588-8FD7-4CD9C0726CCB}" type="presOf" srcId="{FD24552F-A788-4C7B-B100-534368ED912C}" destId="{691C9005-88E4-4848-B7AD-6090DD915C44}" srcOrd="0" destOrd="0" presId="urn:microsoft.com/office/officeart/2005/8/layout/list1"/>
    <dgm:cxn modelId="{FC82197E-4D8C-4591-A1E9-F06E3E961298}" srcId="{D533D8CE-75A4-4E32-8AAD-735A58DDF392}" destId="{874E5CA5-4FA6-4A27-AE10-02C49B29C0FC}" srcOrd="1" destOrd="0" parTransId="{EF76CF7E-073E-49C5-8F94-63370328BF26}" sibTransId="{053AE998-C6E0-4C37-A3D4-5C78024615CE}"/>
    <dgm:cxn modelId="{C8B2EAA1-64D7-4E76-8074-FE6E06FF1572}" type="presOf" srcId="{F9F08E10-E1F7-4775-8B79-75AF1EA6AA25}" destId="{F22A6053-AD9E-484D-9B53-7747A00B3A37}" srcOrd="0" destOrd="0" presId="urn:microsoft.com/office/officeart/2005/8/layout/list1"/>
    <dgm:cxn modelId="{A526E4DA-9D3E-4E51-85B9-FC140DF3DFC7}" type="presOf" srcId="{FD24552F-A788-4C7B-B100-534368ED912C}" destId="{05CE82E5-9969-44C5-A51A-105E4AD45426}" srcOrd="1" destOrd="0" presId="urn:microsoft.com/office/officeart/2005/8/layout/list1"/>
    <dgm:cxn modelId="{67AC3975-9DCF-42DA-9E74-0CCA682AE17C}" type="presOf" srcId="{DE5691EE-A689-4907-B872-9ACE674A0AC6}" destId="{9C0784CB-A112-4468-B3F7-163907FE8779}" srcOrd="1" destOrd="0" presId="urn:microsoft.com/office/officeart/2005/8/layout/list1"/>
    <dgm:cxn modelId="{61B8DE88-9087-4426-B90F-D524E03CD14C}" srcId="{D533D8CE-75A4-4E32-8AAD-735A58DDF392}" destId="{18CE77D5-D789-407D-8131-EE9F5833F85A}" srcOrd="3" destOrd="0" parTransId="{A8D44C23-9ADB-4E2C-900D-4B049B582F4A}" sibTransId="{BAEE7176-CC78-454F-B6B9-4E800C8C342D}"/>
    <dgm:cxn modelId="{28920303-50D0-4AB9-9728-B2CFC7D6FB12}" type="presOf" srcId="{18CE77D5-D789-407D-8131-EE9F5833F85A}" destId="{44DC60B1-EC00-4E8A-A95D-C2CE14C8FCD5}" srcOrd="0" destOrd="0" presId="urn:microsoft.com/office/officeart/2005/8/layout/list1"/>
    <dgm:cxn modelId="{17FD37B9-D67D-4ECF-B4C1-841B9666D533}" type="presOf" srcId="{874E5CA5-4FA6-4A27-AE10-02C49B29C0FC}" destId="{64675E4D-444A-4F86-B8AA-7527C2782A9C}" srcOrd="0" destOrd="0" presId="urn:microsoft.com/office/officeart/2005/8/layout/list1"/>
    <dgm:cxn modelId="{1D47E559-5C76-4608-8567-1B68E7FFF38E}" type="presOf" srcId="{874E5CA5-4FA6-4A27-AE10-02C49B29C0FC}" destId="{FB8B23CF-E53A-4A99-BA71-1CF93C0FFD7A}" srcOrd="1" destOrd="0" presId="urn:microsoft.com/office/officeart/2005/8/layout/list1"/>
    <dgm:cxn modelId="{08A8DEDD-5A8A-4E32-A4D3-2CDFC6479FC5}" srcId="{D533D8CE-75A4-4E32-8AAD-735A58DDF392}" destId="{00C0141F-2B0B-4EFA-B3D8-10EB94DABE91}" srcOrd="2" destOrd="0" parTransId="{1CDE3179-3085-403C-8E61-A161085AF3EE}" sibTransId="{C706302F-27A5-4292-BDE1-7B994CF21AF6}"/>
    <dgm:cxn modelId="{17FDD8A1-D7C0-4586-8804-E64560286015}" srcId="{D533D8CE-75A4-4E32-8AAD-735A58DDF392}" destId="{FD24552F-A788-4C7B-B100-534368ED912C}" srcOrd="5" destOrd="0" parTransId="{B699C639-D2A2-41DD-B4C9-2E063355091A}" sibTransId="{C7C70D89-31C7-401D-B37B-010099A1C9A9}"/>
    <dgm:cxn modelId="{BA72BEFA-BDED-4926-925F-D4B2A86764E6}" type="presOf" srcId="{00C0141F-2B0B-4EFA-B3D8-10EB94DABE91}" destId="{7CD06134-D8F7-4DBC-BA59-E46790C17F25}" srcOrd="0" destOrd="0" presId="urn:microsoft.com/office/officeart/2005/8/layout/list1"/>
    <dgm:cxn modelId="{68B572CC-F9C8-4C63-AAFB-A178F5CC0B8D}" type="presOf" srcId="{F9F08E10-E1F7-4775-8B79-75AF1EA6AA25}" destId="{D35EAAD6-881E-4797-80E4-DD2267B90943}" srcOrd="1" destOrd="0" presId="urn:microsoft.com/office/officeart/2005/8/layout/list1"/>
    <dgm:cxn modelId="{34DB3169-ED0A-4BE6-BBC5-4585F6A8E183}" type="presOf" srcId="{DE5691EE-A689-4907-B872-9ACE674A0AC6}" destId="{E9AD905C-B091-4302-9C07-1EF8EBB39E2B}" srcOrd="0" destOrd="0" presId="urn:microsoft.com/office/officeart/2005/8/layout/list1"/>
    <dgm:cxn modelId="{4727E9AE-3004-4B2C-A5E3-B238D350FB12}" type="presParOf" srcId="{275F8DC9-E949-44A9-AAA8-BE70123926C9}" destId="{17537304-4B07-40A2-B251-22B4D57F9CD3}" srcOrd="0" destOrd="0" presId="urn:microsoft.com/office/officeart/2005/8/layout/list1"/>
    <dgm:cxn modelId="{134BB163-F819-4C9C-A69F-9A40757D8AE5}" type="presParOf" srcId="{17537304-4B07-40A2-B251-22B4D57F9CD3}" destId="{E9AD905C-B091-4302-9C07-1EF8EBB39E2B}" srcOrd="0" destOrd="0" presId="urn:microsoft.com/office/officeart/2005/8/layout/list1"/>
    <dgm:cxn modelId="{EE53E2B7-6C43-4BF6-9CFA-A5FEBDC3E72F}" type="presParOf" srcId="{17537304-4B07-40A2-B251-22B4D57F9CD3}" destId="{9C0784CB-A112-4468-B3F7-163907FE8779}" srcOrd="1" destOrd="0" presId="urn:microsoft.com/office/officeart/2005/8/layout/list1"/>
    <dgm:cxn modelId="{7E9618F1-4D41-42D0-9735-BD171B16DCEB}" type="presParOf" srcId="{275F8DC9-E949-44A9-AAA8-BE70123926C9}" destId="{0BDD520E-E89E-4550-A904-481FABAB888C}" srcOrd="1" destOrd="0" presId="urn:microsoft.com/office/officeart/2005/8/layout/list1"/>
    <dgm:cxn modelId="{0C58E11C-89A4-481F-8E0D-5853F11EF7DE}" type="presParOf" srcId="{275F8DC9-E949-44A9-AAA8-BE70123926C9}" destId="{3CACA77D-1FE1-4350-B342-E82BEDDE15C2}" srcOrd="2" destOrd="0" presId="urn:microsoft.com/office/officeart/2005/8/layout/list1"/>
    <dgm:cxn modelId="{7BD5357C-A514-4807-A241-0F518B880278}" type="presParOf" srcId="{275F8DC9-E949-44A9-AAA8-BE70123926C9}" destId="{A975A5B6-379E-4B68-B375-86F99ABABFB3}" srcOrd="3" destOrd="0" presId="urn:microsoft.com/office/officeart/2005/8/layout/list1"/>
    <dgm:cxn modelId="{75DC1580-01A0-45F4-BD0A-1DB1C5A1B7F2}" type="presParOf" srcId="{275F8DC9-E949-44A9-AAA8-BE70123926C9}" destId="{FF801A72-F142-4CA6-B2D8-584557AF43F4}" srcOrd="4" destOrd="0" presId="urn:microsoft.com/office/officeart/2005/8/layout/list1"/>
    <dgm:cxn modelId="{67AD53C1-6CB3-4050-970C-410E6D98D89B}" type="presParOf" srcId="{FF801A72-F142-4CA6-B2D8-584557AF43F4}" destId="{64675E4D-444A-4F86-B8AA-7527C2782A9C}" srcOrd="0" destOrd="0" presId="urn:microsoft.com/office/officeart/2005/8/layout/list1"/>
    <dgm:cxn modelId="{6CDB1EC5-B555-40B6-A371-AA68C0F468B9}" type="presParOf" srcId="{FF801A72-F142-4CA6-B2D8-584557AF43F4}" destId="{FB8B23CF-E53A-4A99-BA71-1CF93C0FFD7A}" srcOrd="1" destOrd="0" presId="urn:microsoft.com/office/officeart/2005/8/layout/list1"/>
    <dgm:cxn modelId="{A697D0A1-76B7-42BE-89A4-F0D3F763EA54}" type="presParOf" srcId="{275F8DC9-E949-44A9-AAA8-BE70123926C9}" destId="{948BD32E-3841-4575-99DE-650FE50828A9}" srcOrd="5" destOrd="0" presId="urn:microsoft.com/office/officeart/2005/8/layout/list1"/>
    <dgm:cxn modelId="{0B258564-F790-44FB-8C31-14561500FE10}" type="presParOf" srcId="{275F8DC9-E949-44A9-AAA8-BE70123926C9}" destId="{869C0BAC-42EF-497F-A591-F59F9E4AA6FB}" srcOrd="6" destOrd="0" presId="urn:microsoft.com/office/officeart/2005/8/layout/list1"/>
    <dgm:cxn modelId="{28CF249D-3ACF-4B48-9375-D10A2AF38E4B}" type="presParOf" srcId="{275F8DC9-E949-44A9-AAA8-BE70123926C9}" destId="{222035A6-3525-47BD-8C84-BC7B92F25C7E}" srcOrd="7" destOrd="0" presId="urn:microsoft.com/office/officeart/2005/8/layout/list1"/>
    <dgm:cxn modelId="{9D386484-8C30-483B-9237-59770FB5EF4F}" type="presParOf" srcId="{275F8DC9-E949-44A9-AAA8-BE70123926C9}" destId="{E876901E-B1BA-4463-803D-630DC8265560}" srcOrd="8" destOrd="0" presId="urn:microsoft.com/office/officeart/2005/8/layout/list1"/>
    <dgm:cxn modelId="{14CAD2B9-3A22-47D4-9A59-5E399B3E36E6}" type="presParOf" srcId="{E876901E-B1BA-4463-803D-630DC8265560}" destId="{7CD06134-D8F7-4DBC-BA59-E46790C17F25}" srcOrd="0" destOrd="0" presId="urn:microsoft.com/office/officeart/2005/8/layout/list1"/>
    <dgm:cxn modelId="{5ED320C1-8D21-47D9-99E7-B1A906184BE7}" type="presParOf" srcId="{E876901E-B1BA-4463-803D-630DC8265560}" destId="{E4C4479D-691B-4172-912E-ED8E480219BD}" srcOrd="1" destOrd="0" presId="urn:microsoft.com/office/officeart/2005/8/layout/list1"/>
    <dgm:cxn modelId="{0AA078C3-13FC-418D-9BF6-ABE55CB1E0B8}" type="presParOf" srcId="{275F8DC9-E949-44A9-AAA8-BE70123926C9}" destId="{0F549775-364A-4015-8F68-84999BD6EDDC}" srcOrd="9" destOrd="0" presId="urn:microsoft.com/office/officeart/2005/8/layout/list1"/>
    <dgm:cxn modelId="{8F5F66E6-9AE9-4B6B-9EDF-5FBF7C4E8588}" type="presParOf" srcId="{275F8DC9-E949-44A9-AAA8-BE70123926C9}" destId="{93B5409F-422C-4CD1-B20D-AECBFDD15259}" srcOrd="10" destOrd="0" presId="urn:microsoft.com/office/officeart/2005/8/layout/list1"/>
    <dgm:cxn modelId="{C608AF23-6C41-4488-9021-5AC3FFD35D39}" type="presParOf" srcId="{275F8DC9-E949-44A9-AAA8-BE70123926C9}" destId="{A778F211-7C40-4F50-8824-1764E80CAE2C}" srcOrd="11" destOrd="0" presId="urn:microsoft.com/office/officeart/2005/8/layout/list1"/>
    <dgm:cxn modelId="{09F1B3EE-66C4-4A2B-816E-62AE1CD048CF}" type="presParOf" srcId="{275F8DC9-E949-44A9-AAA8-BE70123926C9}" destId="{84AD6BA0-7036-4435-8ACF-1D95D2358BBA}" srcOrd="12" destOrd="0" presId="urn:microsoft.com/office/officeart/2005/8/layout/list1"/>
    <dgm:cxn modelId="{2B9BB13D-36F2-412E-A412-F76C08D2CC68}" type="presParOf" srcId="{84AD6BA0-7036-4435-8ACF-1D95D2358BBA}" destId="{44DC60B1-EC00-4E8A-A95D-C2CE14C8FCD5}" srcOrd="0" destOrd="0" presId="urn:microsoft.com/office/officeart/2005/8/layout/list1"/>
    <dgm:cxn modelId="{94A0DD41-331A-48E6-8ECE-97AED26FD8B5}" type="presParOf" srcId="{84AD6BA0-7036-4435-8ACF-1D95D2358BBA}" destId="{501D3C8A-A7AA-48C2-BC9B-36114F532EED}" srcOrd="1" destOrd="0" presId="urn:microsoft.com/office/officeart/2005/8/layout/list1"/>
    <dgm:cxn modelId="{1B5EAB31-0228-4E3E-AD6D-1DD269B4277E}" type="presParOf" srcId="{275F8DC9-E949-44A9-AAA8-BE70123926C9}" destId="{B9AEF61C-AFDE-4BD7-8BDE-75C1ECAB54CF}" srcOrd="13" destOrd="0" presId="urn:microsoft.com/office/officeart/2005/8/layout/list1"/>
    <dgm:cxn modelId="{8DA832A3-04CC-47C4-A608-4AB8B8B65776}" type="presParOf" srcId="{275F8DC9-E949-44A9-AAA8-BE70123926C9}" destId="{2D45DA73-1374-4166-993C-7ED8B08F9D78}" srcOrd="14" destOrd="0" presId="urn:microsoft.com/office/officeart/2005/8/layout/list1"/>
    <dgm:cxn modelId="{4D9814BA-492B-42A2-8E75-1EDBA2036DCD}" type="presParOf" srcId="{275F8DC9-E949-44A9-AAA8-BE70123926C9}" destId="{838A2C5C-68D8-4D53-9884-A560A7F5E195}" srcOrd="15" destOrd="0" presId="urn:microsoft.com/office/officeart/2005/8/layout/list1"/>
    <dgm:cxn modelId="{FF0033B4-264F-42E5-BEBA-F497DB60B365}" type="presParOf" srcId="{275F8DC9-E949-44A9-AAA8-BE70123926C9}" destId="{29D60FF8-3BDE-451B-9BDE-65A5445608E8}" srcOrd="16" destOrd="0" presId="urn:microsoft.com/office/officeart/2005/8/layout/list1"/>
    <dgm:cxn modelId="{970B155E-6FEA-48CA-9912-56D616759605}" type="presParOf" srcId="{29D60FF8-3BDE-451B-9BDE-65A5445608E8}" destId="{F22A6053-AD9E-484D-9B53-7747A00B3A37}" srcOrd="0" destOrd="0" presId="urn:microsoft.com/office/officeart/2005/8/layout/list1"/>
    <dgm:cxn modelId="{01B8D4A8-19F1-49C2-BCDA-05447FA9D6FE}" type="presParOf" srcId="{29D60FF8-3BDE-451B-9BDE-65A5445608E8}" destId="{D35EAAD6-881E-4797-80E4-DD2267B90943}" srcOrd="1" destOrd="0" presId="urn:microsoft.com/office/officeart/2005/8/layout/list1"/>
    <dgm:cxn modelId="{3F2068B0-C50B-4845-956D-2CD964DCF24C}" type="presParOf" srcId="{275F8DC9-E949-44A9-AAA8-BE70123926C9}" destId="{26A20957-884C-42D7-BC2C-E62732AFCA03}" srcOrd="17" destOrd="0" presId="urn:microsoft.com/office/officeart/2005/8/layout/list1"/>
    <dgm:cxn modelId="{9BEE7924-7AB4-4223-8C81-4F25DE98FFFF}" type="presParOf" srcId="{275F8DC9-E949-44A9-AAA8-BE70123926C9}" destId="{EB215716-923A-4275-B9B0-6BF0FFD12919}" srcOrd="18" destOrd="0" presId="urn:microsoft.com/office/officeart/2005/8/layout/list1"/>
    <dgm:cxn modelId="{0787D9EB-B24F-40AC-96C2-B48A1FA0807D}" type="presParOf" srcId="{275F8DC9-E949-44A9-AAA8-BE70123926C9}" destId="{81F68C97-B378-4756-9418-537C5A21DACC}" srcOrd="19" destOrd="0" presId="urn:microsoft.com/office/officeart/2005/8/layout/list1"/>
    <dgm:cxn modelId="{7C1A8236-AAF0-4852-9BFA-6375B7450557}" type="presParOf" srcId="{275F8DC9-E949-44A9-AAA8-BE70123926C9}" destId="{B8BD1AE0-7B73-4265-9E6F-9A0283EFE526}" srcOrd="20" destOrd="0" presId="urn:microsoft.com/office/officeart/2005/8/layout/list1"/>
    <dgm:cxn modelId="{920CACF4-EB61-41F6-83BB-C2E393A982F6}" type="presParOf" srcId="{B8BD1AE0-7B73-4265-9E6F-9A0283EFE526}" destId="{691C9005-88E4-4848-B7AD-6090DD915C44}" srcOrd="0" destOrd="0" presId="urn:microsoft.com/office/officeart/2005/8/layout/list1"/>
    <dgm:cxn modelId="{A4C82821-9575-446A-809E-D08D733F4093}" type="presParOf" srcId="{B8BD1AE0-7B73-4265-9E6F-9A0283EFE526}" destId="{05CE82E5-9969-44C5-A51A-105E4AD45426}" srcOrd="1" destOrd="0" presId="urn:microsoft.com/office/officeart/2005/8/layout/list1"/>
    <dgm:cxn modelId="{826C443F-0576-42FA-A5AF-B1FA031B1958}" type="presParOf" srcId="{275F8DC9-E949-44A9-AAA8-BE70123926C9}" destId="{17F5E219-C0F0-443E-BF95-5B2792598ABE}" srcOrd="21" destOrd="0" presId="urn:microsoft.com/office/officeart/2005/8/layout/list1"/>
    <dgm:cxn modelId="{8A98955E-99E3-4523-9E15-A228B151B386}" type="presParOf" srcId="{275F8DC9-E949-44A9-AAA8-BE70123926C9}" destId="{C180A4B1-F925-4BA3-8CA5-385CE3AC251B}" srcOrd="22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29BF99-0428-429F-BF12-4FE2DD3A289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C66FA2-9520-4AF3-A1A5-6ADF47E17503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F083EB1-C9C9-4A7C-9066-472EA7A6DA83}" type="parTrans" cxnId="{DE562A9E-4717-44A1-845F-E46E3B03F515}">
      <dgm:prSet/>
      <dgm:spPr/>
      <dgm:t>
        <a:bodyPr/>
        <a:lstStyle/>
        <a:p>
          <a:endParaRPr lang="ru-RU"/>
        </a:p>
      </dgm:t>
    </dgm:pt>
    <dgm:pt modelId="{019EAC97-B929-4151-9301-E7C0A79673ED}" type="sibTrans" cxnId="{DE562A9E-4717-44A1-845F-E46E3B03F515}">
      <dgm:prSet/>
      <dgm:spPr/>
      <dgm:t>
        <a:bodyPr/>
        <a:lstStyle/>
        <a:p>
          <a:endParaRPr lang="ru-RU"/>
        </a:p>
      </dgm:t>
    </dgm:pt>
    <dgm:pt modelId="{7F3F8171-4B50-4358-8284-A10B17104BD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Вид </a:t>
          </a:r>
          <a:r>
            <a:rPr lang="ru-RU" sz="1600" dirty="0" smtClean="0"/>
            <a:t>(земельный участок; здание или сооружение; прочие составляющие здания или сооружения (жилое либо нежилое помещение).</a:t>
          </a:r>
          <a:endParaRPr lang="ru-RU" sz="1600" dirty="0"/>
        </a:p>
      </dgm:t>
    </dgm:pt>
    <dgm:pt modelId="{184983E4-4DA2-456C-BD14-F529038B7699}" type="parTrans" cxnId="{2BE4E131-194F-41E0-AF98-52A82214E1F2}">
      <dgm:prSet/>
      <dgm:spPr/>
      <dgm:t>
        <a:bodyPr/>
        <a:lstStyle/>
        <a:p>
          <a:endParaRPr lang="ru-RU"/>
        </a:p>
      </dgm:t>
    </dgm:pt>
    <dgm:pt modelId="{6169B7CB-B54F-46D2-88A2-2686B8BBE2CC}" type="sibTrans" cxnId="{2BE4E131-194F-41E0-AF98-52A82214E1F2}">
      <dgm:prSet/>
      <dgm:spPr/>
      <dgm:t>
        <a:bodyPr/>
        <a:lstStyle/>
        <a:p>
          <a:endParaRPr lang="ru-RU"/>
        </a:p>
      </dgm:t>
    </dgm:pt>
    <dgm:pt modelId="{1E07615F-E8FF-4F87-9223-FE0C042D5AB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A68EB44-C42D-4D61-9FC4-66598E429A2A}" type="parTrans" cxnId="{D40A785B-2A4C-4978-B072-4675C97C27E9}">
      <dgm:prSet/>
      <dgm:spPr/>
      <dgm:t>
        <a:bodyPr/>
        <a:lstStyle/>
        <a:p>
          <a:endParaRPr lang="ru-RU"/>
        </a:p>
      </dgm:t>
    </dgm:pt>
    <dgm:pt modelId="{2198B100-0A56-4766-91AD-62090AC40309}" type="sibTrans" cxnId="{D40A785B-2A4C-4978-B072-4675C97C27E9}">
      <dgm:prSet/>
      <dgm:spPr/>
      <dgm:t>
        <a:bodyPr/>
        <a:lstStyle/>
        <a:p>
          <a:endParaRPr lang="ru-RU"/>
        </a:p>
      </dgm:t>
    </dgm:pt>
    <dgm:pt modelId="{93196043-C8B3-4B09-BCD9-C911F41ED88E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Кадастровый или условный номер объекта недвижимости</a:t>
          </a:r>
          <a:r>
            <a:rPr lang="ru-RU" dirty="0" smtClean="0"/>
            <a:t>. </a:t>
          </a:r>
          <a:endParaRPr lang="ru-RU" dirty="0"/>
        </a:p>
      </dgm:t>
    </dgm:pt>
    <dgm:pt modelId="{390D5EBA-9D65-4128-B43A-502F868B51D8}" type="parTrans" cxnId="{0FF6BBCC-2D4E-4EE3-B2E7-D60FBAB7C3C6}">
      <dgm:prSet/>
      <dgm:spPr/>
      <dgm:t>
        <a:bodyPr/>
        <a:lstStyle/>
        <a:p>
          <a:endParaRPr lang="ru-RU"/>
        </a:p>
      </dgm:t>
    </dgm:pt>
    <dgm:pt modelId="{92EFF0A9-F8C6-4477-AFC5-E5604D9E1E03}" type="sibTrans" cxnId="{0FF6BBCC-2D4E-4EE3-B2E7-D60FBAB7C3C6}">
      <dgm:prSet/>
      <dgm:spPr/>
      <dgm:t>
        <a:bodyPr/>
        <a:lstStyle/>
        <a:p>
          <a:endParaRPr lang="ru-RU"/>
        </a:p>
      </dgm:t>
    </dgm:pt>
    <dgm:pt modelId="{5B157FDF-17F4-4F49-8CEC-DF5441B987B0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47FE2307-4D78-4BCD-88D0-5262B14A629A}" type="parTrans" cxnId="{7F3AEF9B-DB65-4845-9DB5-8E64AA74E043}">
      <dgm:prSet/>
      <dgm:spPr/>
      <dgm:t>
        <a:bodyPr/>
        <a:lstStyle/>
        <a:p>
          <a:endParaRPr lang="ru-RU"/>
        </a:p>
      </dgm:t>
    </dgm:pt>
    <dgm:pt modelId="{C41DC4E9-9D71-4F15-AF0E-8E14083125F7}" type="sibTrans" cxnId="{7F3AEF9B-DB65-4845-9DB5-8E64AA74E043}">
      <dgm:prSet/>
      <dgm:spPr/>
      <dgm:t>
        <a:bodyPr/>
        <a:lstStyle/>
        <a:p>
          <a:endParaRPr lang="ru-RU"/>
        </a:p>
      </dgm:t>
    </dgm:pt>
    <dgm:pt modelId="{7DDCFED7-665E-461C-AB22-0D1968BE933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Адрес (местонахождение) недвижимости</a:t>
          </a:r>
          <a:endParaRPr lang="ru-RU" dirty="0"/>
        </a:p>
      </dgm:t>
    </dgm:pt>
    <dgm:pt modelId="{2B441496-F57B-44FA-8B27-553A65A32835}" type="parTrans" cxnId="{73B180DE-2359-4D23-A993-D479D21714C5}">
      <dgm:prSet/>
      <dgm:spPr/>
      <dgm:t>
        <a:bodyPr/>
        <a:lstStyle/>
        <a:p>
          <a:endParaRPr lang="ru-RU"/>
        </a:p>
      </dgm:t>
    </dgm:pt>
    <dgm:pt modelId="{B7B48C4A-FA06-4438-BE6C-2113372C459D}" type="sibTrans" cxnId="{73B180DE-2359-4D23-A993-D479D21714C5}">
      <dgm:prSet/>
      <dgm:spPr/>
      <dgm:t>
        <a:bodyPr/>
        <a:lstStyle/>
        <a:p>
          <a:endParaRPr lang="ru-RU"/>
        </a:p>
      </dgm:t>
    </dgm:pt>
    <dgm:pt modelId="{0B01B601-69A5-4A09-88BD-84D809FBACFF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347B0FB6-A012-43D4-BEA2-01247411C70E}" type="parTrans" cxnId="{620026D3-A879-4D39-BAE2-925E488BAC5A}">
      <dgm:prSet/>
      <dgm:spPr/>
      <dgm:t>
        <a:bodyPr/>
        <a:lstStyle/>
        <a:p>
          <a:endParaRPr lang="ru-RU"/>
        </a:p>
      </dgm:t>
    </dgm:pt>
    <dgm:pt modelId="{53A26398-4C0E-47B3-A2B8-271B900CAA91}" type="sibTrans" cxnId="{620026D3-A879-4D39-BAE2-925E488BAC5A}">
      <dgm:prSet/>
      <dgm:spPr/>
      <dgm:t>
        <a:bodyPr/>
        <a:lstStyle/>
        <a:p>
          <a:endParaRPr lang="ru-RU"/>
        </a:p>
      </dgm:t>
    </dgm:pt>
    <dgm:pt modelId="{35B4BECA-4A57-4191-8953-1CDB7FAD89D2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05C8A31-0F0A-4D75-9DB2-7F427049B24D}" type="parTrans" cxnId="{82D107C8-5B9A-4233-92DD-9CD6B7F2DD5D}">
      <dgm:prSet/>
      <dgm:spPr/>
      <dgm:t>
        <a:bodyPr/>
        <a:lstStyle/>
        <a:p>
          <a:endParaRPr lang="ru-RU"/>
        </a:p>
      </dgm:t>
    </dgm:pt>
    <dgm:pt modelId="{76D46EAA-5883-451B-BB3D-A1CB34F23755}" type="sibTrans" cxnId="{82D107C8-5B9A-4233-92DD-9CD6B7F2DD5D}">
      <dgm:prSet/>
      <dgm:spPr/>
      <dgm:t>
        <a:bodyPr/>
        <a:lstStyle/>
        <a:p>
          <a:endParaRPr lang="ru-RU"/>
        </a:p>
      </dgm:t>
    </dgm:pt>
    <dgm:pt modelId="{07255C49-1955-49FB-BE20-101A45B2216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Площадь объекта</a:t>
          </a:r>
          <a:endParaRPr lang="ru-RU" dirty="0"/>
        </a:p>
      </dgm:t>
    </dgm:pt>
    <dgm:pt modelId="{9245336C-CC29-4688-88A5-0C4164A70B07}" type="parTrans" cxnId="{075F7097-F548-4B79-BD4A-4087E9DDA9D1}">
      <dgm:prSet/>
      <dgm:spPr/>
      <dgm:t>
        <a:bodyPr/>
        <a:lstStyle/>
        <a:p>
          <a:endParaRPr lang="ru-RU"/>
        </a:p>
      </dgm:t>
    </dgm:pt>
    <dgm:pt modelId="{3A28F230-DA2F-4EB1-A656-80A6B8B04F40}" type="sibTrans" cxnId="{075F7097-F548-4B79-BD4A-4087E9DDA9D1}">
      <dgm:prSet/>
      <dgm:spPr/>
      <dgm:t>
        <a:bodyPr/>
        <a:lstStyle/>
        <a:p>
          <a:endParaRPr lang="ru-RU"/>
        </a:p>
      </dgm:t>
    </dgm:pt>
    <dgm:pt modelId="{C98C2FEB-9990-4844-9302-872C97C74D86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smtClean="0"/>
            <a:t>Назначение объекта</a:t>
          </a:r>
          <a:endParaRPr lang="ru-RU"/>
        </a:p>
      </dgm:t>
    </dgm:pt>
    <dgm:pt modelId="{7374A63D-C04E-440A-8143-156E5B236D9F}" type="parTrans" cxnId="{DD47295D-7B79-42CA-8AE5-DE62E2E30F8D}">
      <dgm:prSet/>
      <dgm:spPr/>
      <dgm:t>
        <a:bodyPr/>
        <a:lstStyle/>
        <a:p>
          <a:endParaRPr lang="ru-RU"/>
        </a:p>
      </dgm:t>
    </dgm:pt>
    <dgm:pt modelId="{F1CB8442-D6EA-4DF0-BD67-F8C8518D6799}" type="sibTrans" cxnId="{DD47295D-7B79-42CA-8AE5-DE62E2E30F8D}">
      <dgm:prSet/>
      <dgm:spPr/>
      <dgm:t>
        <a:bodyPr/>
        <a:lstStyle/>
        <a:p>
          <a:endParaRPr lang="ru-RU"/>
        </a:p>
      </dgm:t>
    </dgm:pt>
    <dgm:pt modelId="{D956A4E4-FDB0-4837-89CE-C8579F13968E}" type="pres">
      <dgm:prSet presAssocID="{4529BF99-0428-429F-BF12-4FE2DD3A2899}" presName="linearFlow" presStyleCnt="0">
        <dgm:presLayoutVars>
          <dgm:dir/>
          <dgm:animLvl val="lvl"/>
          <dgm:resizeHandles val="exact"/>
        </dgm:presLayoutVars>
      </dgm:prSet>
      <dgm:spPr/>
    </dgm:pt>
    <dgm:pt modelId="{9F1C132B-4BDA-4913-B311-630FCA14192D}" type="pres">
      <dgm:prSet presAssocID="{95C66FA2-9520-4AF3-A1A5-6ADF47E17503}" presName="composite" presStyleCnt="0"/>
      <dgm:spPr/>
    </dgm:pt>
    <dgm:pt modelId="{F26DA0A1-5312-4AA0-B56F-AB4079C34E92}" type="pres">
      <dgm:prSet presAssocID="{95C66FA2-9520-4AF3-A1A5-6ADF47E17503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85C3DC3D-48EE-40DD-BB76-E32119EB3A8E}" type="pres">
      <dgm:prSet presAssocID="{95C66FA2-9520-4AF3-A1A5-6ADF47E17503}" presName="descendantText" presStyleLbl="alignAcc1" presStyleIdx="0" presStyleCnt="5" custScaleY="111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9BD9A-2B04-40AE-AF72-74C1644B1161}" type="pres">
      <dgm:prSet presAssocID="{019EAC97-B929-4151-9301-E7C0A79673ED}" presName="sp" presStyleCnt="0"/>
      <dgm:spPr/>
    </dgm:pt>
    <dgm:pt modelId="{8CE79DCB-D566-4AA9-96CC-10ED11E01D7D}" type="pres">
      <dgm:prSet presAssocID="{1E07615F-E8FF-4F87-9223-FE0C042D5AB0}" presName="composite" presStyleCnt="0"/>
      <dgm:spPr/>
    </dgm:pt>
    <dgm:pt modelId="{259B8095-8283-40E1-9EF7-D27E50519872}" type="pres">
      <dgm:prSet presAssocID="{1E07615F-E8FF-4F87-9223-FE0C042D5AB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03FA0EC1-C1EF-4474-AC25-0D4D0A054600}" type="pres">
      <dgm:prSet presAssocID="{1E07615F-E8FF-4F87-9223-FE0C042D5AB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DEB65A-8596-4F7D-998C-D1CAA6773AF9}" type="pres">
      <dgm:prSet presAssocID="{2198B100-0A56-4766-91AD-62090AC40309}" presName="sp" presStyleCnt="0"/>
      <dgm:spPr/>
    </dgm:pt>
    <dgm:pt modelId="{C25C347B-8A47-4820-A2E8-A6C131284376}" type="pres">
      <dgm:prSet presAssocID="{5B157FDF-17F4-4F49-8CEC-DF5441B987B0}" presName="composite" presStyleCnt="0"/>
      <dgm:spPr/>
    </dgm:pt>
    <dgm:pt modelId="{BF220C1C-36AF-47E1-BB17-9FBBA301FB7C}" type="pres">
      <dgm:prSet presAssocID="{5B157FDF-17F4-4F49-8CEC-DF5441B987B0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F45A5CD0-345C-4DF7-AA10-46F98E8C1A27}" type="pres">
      <dgm:prSet presAssocID="{5B157FDF-17F4-4F49-8CEC-DF5441B987B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FBD34-C7A9-4A79-91D4-D6C54B218C6E}" type="pres">
      <dgm:prSet presAssocID="{C41DC4E9-9D71-4F15-AF0E-8E14083125F7}" presName="sp" presStyleCnt="0"/>
      <dgm:spPr/>
    </dgm:pt>
    <dgm:pt modelId="{1FB6726D-B5CA-4C99-BD5D-A3302590D086}" type="pres">
      <dgm:prSet presAssocID="{35B4BECA-4A57-4191-8953-1CDB7FAD89D2}" presName="composite" presStyleCnt="0"/>
      <dgm:spPr/>
    </dgm:pt>
    <dgm:pt modelId="{917AC8B8-5E0F-4D58-9C51-37ACC28FE870}" type="pres">
      <dgm:prSet presAssocID="{35B4BECA-4A57-4191-8953-1CDB7FAD89D2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1EF49736-5EE9-46D3-A878-72D3A1531B8D}" type="pres">
      <dgm:prSet presAssocID="{35B4BECA-4A57-4191-8953-1CDB7FAD89D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E53E3-277D-4B40-B1AD-D092F3EAFCB5}" type="pres">
      <dgm:prSet presAssocID="{76D46EAA-5883-451B-BB3D-A1CB34F23755}" presName="sp" presStyleCnt="0"/>
      <dgm:spPr/>
    </dgm:pt>
    <dgm:pt modelId="{2FD3F73F-F6EC-4CE6-A45E-C501BA0214BA}" type="pres">
      <dgm:prSet presAssocID="{0B01B601-69A5-4A09-88BD-84D809FBACFF}" presName="composite" presStyleCnt="0"/>
      <dgm:spPr/>
    </dgm:pt>
    <dgm:pt modelId="{10F66268-283E-450C-BA70-8CD911EC4C0E}" type="pres">
      <dgm:prSet presAssocID="{0B01B601-69A5-4A09-88BD-84D809FBACFF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CFE6769B-1A90-4B64-A90D-77FD9BB2B91E}" type="pres">
      <dgm:prSet presAssocID="{0B01B601-69A5-4A09-88BD-84D809FBACF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E8860D-E776-4215-9EA1-35F5FE2CE986}" type="presOf" srcId="{0B01B601-69A5-4A09-88BD-84D809FBACFF}" destId="{10F66268-283E-450C-BA70-8CD911EC4C0E}" srcOrd="0" destOrd="0" presId="urn:microsoft.com/office/officeart/2005/8/layout/chevron2"/>
    <dgm:cxn modelId="{1266783F-510E-41FE-AC32-F3D70518BFF0}" type="presOf" srcId="{35B4BECA-4A57-4191-8953-1CDB7FAD89D2}" destId="{917AC8B8-5E0F-4D58-9C51-37ACC28FE870}" srcOrd="0" destOrd="0" presId="urn:microsoft.com/office/officeart/2005/8/layout/chevron2"/>
    <dgm:cxn modelId="{7F3AEF9B-DB65-4845-9DB5-8E64AA74E043}" srcId="{4529BF99-0428-429F-BF12-4FE2DD3A2899}" destId="{5B157FDF-17F4-4F49-8CEC-DF5441B987B0}" srcOrd="2" destOrd="0" parTransId="{47FE2307-4D78-4BCD-88D0-5262B14A629A}" sibTransId="{C41DC4E9-9D71-4F15-AF0E-8E14083125F7}"/>
    <dgm:cxn modelId="{73B180DE-2359-4D23-A993-D479D21714C5}" srcId="{5B157FDF-17F4-4F49-8CEC-DF5441B987B0}" destId="{7DDCFED7-665E-461C-AB22-0D1968BE933F}" srcOrd="0" destOrd="0" parTransId="{2B441496-F57B-44FA-8B27-553A65A32835}" sibTransId="{B7B48C4A-FA06-4438-BE6C-2113372C459D}"/>
    <dgm:cxn modelId="{F78CB5EB-87D3-46EA-856D-8D972F270589}" type="presOf" srcId="{1E07615F-E8FF-4F87-9223-FE0C042D5AB0}" destId="{259B8095-8283-40E1-9EF7-D27E50519872}" srcOrd="0" destOrd="0" presId="urn:microsoft.com/office/officeart/2005/8/layout/chevron2"/>
    <dgm:cxn modelId="{269113C1-D46F-4618-B612-6C70B9297A6B}" type="presOf" srcId="{95C66FA2-9520-4AF3-A1A5-6ADF47E17503}" destId="{F26DA0A1-5312-4AA0-B56F-AB4079C34E92}" srcOrd="0" destOrd="0" presId="urn:microsoft.com/office/officeart/2005/8/layout/chevron2"/>
    <dgm:cxn modelId="{88E6BCE9-09B2-4BC4-98D7-ACB76D61C983}" type="presOf" srcId="{07255C49-1955-49FB-BE20-101A45B22161}" destId="{1EF49736-5EE9-46D3-A878-72D3A1531B8D}" srcOrd="0" destOrd="0" presId="urn:microsoft.com/office/officeart/2005/8/layout/chevron2"/>
    <dgm:cxn modelId="{E3304ACD-E529-4EC7-AB90-ED03E881CAAA}" type="presOf" srcId="{7DDCFED7-665E-461C-AB22-0D1968BE933F}" destId="{F45A5CD0-345C-4DF7-AA10-46F98E8C1A27}" srcOrd="0" destOrd="0" presId="urn:microsoft.com/office/officeart/2005/8/layout/chevron2"/>
    <dgm:cxn modelId="{56203A76-EB33-423E-B80A-55F0F78E4040}" type="presOf" srcId="{7F3F8171-4B50-4358-8284-A10B17104BD1}" destId="{85C3DC3D-48EE-40DD-BB76-E32119EB3A8E}" srcOrd="0" destOrd="0" presId="urn:microsoft.com/office/officeart/2005/8/layout/chevron2"/>
    <dgm:cxn modelId="{4CE078CA-E197-4028-B328-D064466F8C96}" type="presOf" srcId="{93196043-C8B3-4B09-BCD9-C911F41ED88E}" destId="{03FA0EC1-C1EF-4474-AC25-0D4D0A054600}" srcOrd="0" destOrd="0" presId="urn:microsoft.com/office/officeart/2005/8/layout/chevron2"/>
    <dgm:cxn modelId="{DD47295D-7B79-42CA-8AE5-DE62E2E30F8D}" srcId="{0B01B601-69A5-4A09-88BD-84D809FBACFF}" destId="{C98C2FEB-9990-4844-9302-872C97C74D86}" srcOrd="0" destOrd="0" parTransId="{7374A63D-C04E-440A-8143-156E5B236D9F}" sibTransId="{F1CB8442-D6EA-4DF0-BD67-F8C8518D6799}"/>
    <dgm:cxn modelId="{620026D3-A879-4D39-BAE2-925E488BAC5A}" srcId="{4529BF99-0428-429F-BF12-4FE2DD3A2899}" destId="{0B01B601-69A5-4A09-88BD-84D809FBACFF}" srcOrd="4" destOrd="0" parTransId="{347B0FB6-A012-43D4-BEA2-01247411C70E}" sibTransId="{53A26398-4C0E-47B3-A2B8-271B900CAA91}"/>
    <dgm:cxn modelId="{D40A785B-2A4C-4978-B072-4675C97C27E9}" srcId="{4529BF99-0428-429F-BF12-4FE2DD3A2899}" destId="{1E07615F-E8FF-4F87-9223-FE0C042D5AB0}" srcOrd="1" destOrd="0" parTransId="{3A68EB44-C42D-4D61-9FC4-66598E429A2A}" sibTransId="{2198B100-0A56-4766-91AD-62090AC40309}"/>
    <dgm:cxn modelId="{1C075584-27CB-4E1A-9D15-BE8BD9A0331D}" type="presOf" srcId="{C98C2FEB-9990-4844-9302-872C97C74D86}" destId="{CFE6769B-1A90-4B64-A90D-77FD9BB2B91E}" srcOrd="0" destOrd="0" presId="urn:microsoft.com/office/officeart/2005/8/layout/chevron2"/>
    <dgm:cxn modelId="{A13D33F3-13CE-4B63-AFFB-78E1363D1142}" type="presOf" srcId="{4529BF99-0428-429F-BF12-4FE2DD3A2899}" destId="{D956A4E4-FDB0-4837-89CE-C8579F13968E}" srcOrd="0" destOrd="0" presId="urn:microsoft.com/office/officeart/2005/8/layout/chevron2"/>
    <dgm:cxn modelId="{2BE4E131-194F-41E0-AF98-52A82214E1F2}" srcId="{95C66FA2-9520-4AF3-A1A5-6ADF47E17503}" destId="{7F3F8171-4B50-4358-8284-A10B17104BD1}" srcOrd="0" destOrd="0" parTransId="{184983E4-4DA2-456C-BD14-F529038B7699}" sibTransId="{6169B7CB-B54F-46D2-88A2-2686B8BBE2CC}"/>
    <dgm:cxn modelId="{0FF6BBCC-2D4E-4EE3-B2E7-D60FBAB7C3C6}" srcId="{1E07615F-E8FF-4F87-9223-FE0C042D5AB0}" destId="{93196043-C8B3-4B09-BCD9-C911F41ED88E}" srcOrd="0" destOrd="0" parTransId="{390D5EBA-9D65-4128-B43A-502F868B51D8}" sibTransId="{92EFF0A9-F8C6-4477-AFC5-E5604D9E1E03}"/>
    <dgm:cxn modelId="{075F7097-F548-4B79-BD4A-4087E9DDA9D1}" srcId="{35B4BECA-4A57-4191-8953-1CDB7FAD89D2}" destId="{07255C49-1955-49FB-BE20-101A45B22161}" srcOrd="0" destOrd="0" parTransId="{9245336C-CC29-4688-88A5-0C4164A70B07}" sibTransId="{3A28F230-DA2F-4EB1-A656-80A6B8B04F40}"/>
    <dgm:cxn modelId="{DE562A9E-4717-44A1-845F-E46E3B03F515}" srcId="{4529BF99-0428-429F-BF12-4FE2DD3A2899}" destId="{95C66FA2-9520-4AF3-A1A5-6ADF47E17503}" srcOrd="0" destOrd="0" parTransId="{AF083EB1-C9C9-4A7C-9066-472EA7A6DA83}" sibTransId="{019EAC97-B929-4151-9301-E7C0A79673ED}"/>
    <dgm:cxn modelId="{82D107C8-5B9A-4233-92DD-9CD6B7F2DD5D}" srcId="{4529BF99-0428-429F-BF12-4FE2DD3A2899}" destId="{35B4BECA-4A57-4191-8953-1CDB7FAD89D2}" srcOrd="3" destOrd="0" parTransId="{305C8A31-0F0A-4D75-9DB2-7F427049B24D}" sibTransId="{76D46EAA-5883-451B-BB3D-A1CB34F23755}"/>
    <dgm:cxn modelId="{939E7AA4-C25F-47BF-B647-6A34DE30D326}" type="presOf" srcId="{5B157FDF-17F4-4F49-8CEC-DF5441B987B0}" destId="{BF220C1C-36AF-47E1-BB17-9FBBA301FB7C}" srcOrd="0" destOrd="0" presId="urn:microsoft.com/office/officeart/2005/8/layout/chevron2"/>
    <dgm:cxn modelId="{9A806DC7-C3E0-46FA-8E9E-13ECBCB9E925}" type="presParOf" srcId="{D956A4E4-FDB0-4837-89CE-C8579F13968E}" destId="{9F1C132B-4BDA-4913-B311-630FCA14192D}" srcOrd="0" destOrd="0" presId="urn:microsoft.com/office/officeart/2005/8/layout/chevron2"/>
    <dgm:cxn modelId="{1D1FBC61-52FB-4E6E-B26F-45606CFE8BE9}" type="presParOf" srcId="{9F1C132B-4BDA-4913-B311-630FCA14192D}" destId="{F26DA0A1-5312-4AA0-B56F-AB4079C34E92}" srcOrd="0" destOrd="0" presId="urn:microsoft.com/office/officeart/2005/8/layout/chevron2"/>
    <dgm:cxn modelId="{CF8DDA86-E638-4F32-94BE-069D55F2C446}" type="presParOf" srcId="{9F1C132B-4BDA-4913-B311-630FCA14192D}" destId="{85C3DC3D-48EE-40DD-BB76-E32119EB3A8E}" srcOrd="1" destOrd="0" presId="urn:microsoft.com/office/officeart/2005/8/layout/chevron2"/>
    <dgm:cxn modelId="{EB9D763F-8BEC-4F09-B88B-2B71154C53D0}" type="presParOf" srcId="{D956A4E4-FDB0-4837-89CE-C8579F13968E}" destId="{2049BD9A-2B04-40AE-AF72-74C1644B1161}" srcOrd="1" destOrd="0" presId="urn:microsoft.com/office/officeart/2005/8/layout/chevron2"/>
    <dgm:cxn modelId="{6438CA00-CAC8-4056-A37C-F0813F21B55A}" type="presParOf" srcId="{D956A4E4-FDB0-4837-89CE-C8579F13968E}" destId="{8CE79DCB-D566-4AA9-96CC-10ED11E01D7D}" srcOrd="2" destOrd="0" presId="urn:microsoft.com/office/officeart/2005/8/layout/chevron2"/>
    <dgm:cxn modelId="{EAACB0A8-1395-42A2-8415-BB0CD0DC00E1}" type="presParOf" srcId="{8CE79DCB-D566-4AA9-96CC-10ED11E01D7D}" destId="{259B8095-8283-40E1-9EF7-D27E50519872}" srcOrd="0" destOrd="0" presId="urn:microsoft.com/office/officeart/2005/8/layout/chevron2"/>
    <dgm:cxn modelId="{A017D44C-0B83-4E53-8360-7AF4D0535F0D}" type="presParOf" srcId="{8CE79DCB-D566-4AA9-96CC-10ED11E01D7D}" destId="{03FA0EC1-C1EF-4474-AC25-0D4D0A054600}" srcOrd="1" destOrd="0" presId="urn:microsoft.com/office/officeart/2005/8/layout/chevron2"/>
    <dgm:cxn modelId="{1678B2BA-0F74-43DC-9B83-438DEE259114}" type="presParOf" srcId="{D956A4E4-FDB0-4837-89CE-C8579F13968E}" destId="{1EDEB65A-8596-4F7D-998C-D1CAA6773AF9}" srcOrd="3" destOrd="0" presId="urn:microsoft.com/office/officeart/2005/8/layout/chevron2"/>
    <dgm:cxn modelId="{6D12B7E3-8969-48CC-A23A-EE9401C76790}" type="presParOf" srcId="{D956A4E4-FDB0-4837-89CE-C8579F13968E}" destId="{C25C347B-8A47-4820-A2E8-A6C131284376}" srcOrd="4" destOrd="0" presId="urn:microsoft.com/office/officeart/2005/8/layout/chevron2"/>
    <dgm:cxn modelId="{F546CAD2-4DB0-4B7E-8874-9015178374C2}" type="presParOf" srcId="{C25C347B-8A47-4820-A2E8-A6C131284376}" destId="{BF220C1C-36AF-47E1-BB17-9FBBA301FB7C}" srcOrd="0" destOrd="0" presId="urn:microsoft.com/office/officeart/2005/8/layout/chevron2"/>
    <dgm:cxn modelId="{54427FFD-A280-412C-AEBB-E32E4AEBB2F2}" type="presParOf" srcId="{C25C347B-8A47-4820-A2E8-A6C131284376}" destId="{F45A5CD0-345C-4DF7-AA10-46F98E8C1A27}" srcOrd="1" destOrd="0" presId="urn:microsoft.com/office/officeart/2005/8/layout/chevron2"/>
    <dgm:cxn modelId="{AC32105E-172C-40D0-9B66-B71D23C2E042}" type="presParOf" srcId="{D956A4E4-FDB0-4837-89CE-C8579F13968E}" destId="{0FEFBD34-C7A9-4A79-91D4-D6C54B218C6E}" srcOrd="5" destOrd="0" presId="urn:microsoft.com/office/officeart/2005/8/layout/chevron2"/>
    <dgm:cxn modelId="{6ED976CE-B133-4117-8636-C42AB17834C8}" type="presParOf" srcId="{D956A4E4-FDB0-4837-89CE-C8579F13968E}" destId="{1FB6726D-B5CA-4C99-BD5D-A3302590D086}" srcOrd="6" destOrd="0" presId="urn:microsoft.com/office/officeart/2005/8/layout/chevron2"/>
    <dgm:cxn modelId="{C0A64514-6FC3-425C-AA68-FD0FFF91782A}" type="presParOf" srcId="{1FB6726D-B5CA-4C99-BD5D-A3302590D086}" destId="{917AC8B8-5E0F-4D58-9C51-37ACC28FE870}" srcOrd="0" destOrd="0" presId="urn:microsoft.com/office/officeart/2005/8/layout/chevron2"/>
    <dgm:cxn modelId="{99A699B5-EDFA-4332-BACE-1B5F9DFEFA76}" type="presParOf" srcId="{1FB6726D-B5CA-4C99-BD5D-A3302590D086}" destId="{1EF49736-5EE9-46D3-A878-72D3A1531B8D}" srcOrd="1" destOrd="0" presId="urn:microsoft.com/office/officeart/2005/8/layout/chevron2"/>
    <dgm:cxn modelId="{41BBFEC4-9210-4FEB-B10D-B471B7AE4886}" type="presParOf" srcId="{D956A4E4-FDB0-4837-89CE-C8579F13968E}" destId="{01DE53E3-277D-4B40-B1AD-D092F3EAFCB5}" srcOrd="7" destOrd="0" presId="urn:microsoft.com/office/officeart/2005/8/layout/chevron2"/>
    <dgm:cxn modelId="{6DB4BB86-D8D4-4B9D-8132-5C67EA413BA4}" type="presParOf" srcId="{D956A4E4-FDB0-4837-89CE-C8579F13968E}" destId="{2FD3F73F-F6EC-4CE6-A45E-C501BA0214BA}" srcOrd="8" destOrd="0" presId="urn:microsoft.com/office/officeart/2005/8/layout/chevron2"/>
    <dgm:cxn modelId="{37E04FB6-1EBD-4416-85AA-7B133B9FCE36}" type="presParOf" srcId="{2FD3F73F-F6EC-4CE6-A45E-C501BA0214BA}" destId="{10F66268-283E-450C-BA70-8CD911EC4C0E}" srcOrd="0" destOrd="0" presId="urn:microsoft.com/office/officeart/2005/8/layout/chevron2"/>
    <dgm:cxn modelId="{A6B8717F-70D8-4F36-9118-69025F16327E}" type="presParOf" srcId="{2FD3F73F-F6EC-4CE6-A45E-C501BA0214BA}" destId="{CFE6769B-1A90-4B64-A90D-77FD9BB2B91E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BC5037-D923-4C50-B4A8-7DA58509BD9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E21D23-CF09-4216-A530-F5997F4F7A7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Вид права</a:t>
          </a:r>
          <a:endParaRPr lang="ru-RU" dirty="0"/>
        </a:p>
      </dgm:t>
    </dgm:pt>
    <dgm:pt modelId="{B1349F54-4405-4A87-873E-876EBCE2ED8C}" type="parTrans" cxnId="{F4061928-C3FD-4DDF-9F4F-8B93C90BC55D}">
      <dgm:prSet/>
      <dgm:spPr/>
      <dgm:t>
        <a:bodyPr/>
        <a:lstStyle/>
        <a:p>
          <a:endParaRPr lang="ru-RU"/>
        </a:p>
      </dgm:t>
    </dgm:pt>
    <dgm:pt modelId="{270B3A55-4B23-4824-8324-F2007A649621}" type="sibTrans" cxnId="{F4061928-C3FD-4DDF-9F4F-8B93C90BC55D}">
      <dgm:prSet/>
      <dgm:spPr/>
      <dgm:t>
        <a:bodyPr/>
        <a:lstStyle/>
        <a:p>
          <a:endParaRPr lang="ru-RU"/>
        </a:p>
      </dgm:t>
    </dgm:pt>
    <dgm:pt modelId="{0777DA85-5A6B-4F46-A1CC-283C4FE17CC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Размеры долей</a:t>
          </a:r>
          <a:endParaRPr lang="ru-RU" dirty="0"/>
        </a:p>
      </dgm:t>
    </dgm:pt>
    <dgm:pt modelId="{57C9DF67-0ADC-446C-B87F-BC4B6135FCA4}" type="parTrans" cxnId="{F8D829CF-8029-4F22-BD94-C2924D2F2823}">
      <dgm:prSet/>
      <dgm:spPr/>
      <dgm:t>
        <a:bodyPr/>
        <a:lstStyle/>
        <a:p>
          <a:endParaRPr lang="ru-RU"/>
        </a:p>
      </dgm:t>
    </dgm:pt>
    <dgm:pt modelId="{201966E0-1F0F-48D9-B429-627FFF5ECA0F}" type="sibTrans" cxnId="{F8D829CF-8029-4F22-BD94-C2924D2F2823}">
      <dgm:prSet/>
      <dgm:spPr/>
      <dgm:t>
        <a:bodyPr/>
        <a:lstStyle/>
        <a:p>
          <a:endParaRPr lang="ru-RU"/>
        </a:p>
      </dgm:t>
    </dgm:pt>
    <dgm:pt modelId="{28279EC3-1C1C-44EC-8FBA-2A3E27895D43}" type="pres">
      <dgm:prSet presAssocID="{E7BC5037-D923-4C50-B4A8-7DA58509BD92}" presName="diagram" presStyleCnt="0">
        <dgm:presLayoutVars>
          <dgm:dir/>
          <dgm:resizeHandles val="exact"/>
        </dgm:presLayoutVars>
      </dgm:prSet>
      <dgm:spPr/>
    </dgm:pt>
    <dgm:pt modelId="{6DA28D3D-8554-4FD1-B62C-269AC42E2A09}" type="pres">
      <dgm:prSet presAssocID="{18E21D23-CF09-4216-A530-F5997F4F7A7E}" presName="node" presStyleLbl="node1" presStyleIdx="0" presStyleCnt="2">
        <dgm:presLayoutVars>
          <dgm:bulletEnabled val="1"/>
        </dgm:presLayoutVars>
      </dgm:prSet>
      <dgm:spPr/>
    </dgm:pt>
    <dgm:pt modelId="{CD3B5ED9-CD06-48DD-A281-BBE975E04160}" type="pres">
      <dgm:prSet presAssocID="{270B3A55-4B23-4824-8324-F2007A649621}" presName="sibTrans" presStyleCnt="0"/>
      <dgm:spPr/>
    </dgm:pt>
    <dgm:pt modelId="{2A7E8EAD-A9EC-42BE-9C47-C63E87711DBD}" type="pres">
      <dgm:prSet presAssocID="{0777DA85-5A6B-4F46-A1CC-283C4FE17CC2}" presName="node" presStyleLbl="node1" presStyleIdx="1" presStyleCnt="2">
        <dgm:presLayoutVars>
          <dgm:bulletEnabled val="1"/>
        </dgm:presLayoutVars>
      </dgm:prSet>
      <dgm:spPr/>
    </dgm:pt>
  </dgm:ptLst>
  <dgm:cxnLst>
    <dgm:cxn modelId="{F8D829CF-8029-4F22-BD94-C2924D2F2823}" srcId="{E7BC5037-D923-4C50-B4A8-7DA58509BD92}" destId="{0777DA85-5A6B-4F46-A1CC-283C4FE17CC2}" srcOrd="1" destOrd="0" parTransId="{57C9DF67-0ADC-446C-B87F-BC4B6135FCA4}" sibTransId="{201966E0-1F0F-48D9-B429-627FFF5ECA0F}"/>
    <dgm:cxn modelId="{137375DC-0358-40D7-BC75-59F6A4CB8749}" type="presOf" srcId="{0777DA85-5A6B-4F46-A1CC-283C4FE17CC2}" destId="{2A7E8EAD-A9EC-42BE-9C47-C63E87711DBD}" srcOrd="0" destOrd="0" presId="urn:microsoft.com/office/officeart/2005/8/layout/default"/>
    <dgm:cxn modelId="{198140D2-6C6B-47C0-8A91-39C0589196E5}" type="presOf" srcId="{E7BC5037-D923-4C50-B4A8-7DA58509BD92}" destId="{28279EC3-1C1C-44EC-8FBA-2A3E27895D43}" srcOrd="0" destOrd="0" presId="urn:microsoft.com/office/officeart/2005/8/layout/default"/>
    <dgm:cxn modelId="{A6B7DD79-C6A7-4CA4-8B80-3D058520F676}" type="presOf" srcId="{18E21D23-CF09-4216-A530-F5997F4F7A7E}" destId="{6DA28D3D-8554-4FD1-B62C-269AC42E2A09}" srcOrd="0" destOrd="0" presId="urn:microsoft.com/office/officeart/2005/8/layout/default"/>
    <dgm:cxn modelId="{F4061928-C3FD-4DDF-9F4F-8B93C90BC55D}" srcId="{E7BC5037-D923-4C50-B4A8-7DA58509BD92}" destId="{18E21D23-CF09-4216-A530-F5997F4F7A7E}" srcOrd="0" destOrd="0" parTransId="{B1349F54-4405-4A87-873E-876EBCE2ED8C}" sibTransId="{270B3A55-4B23-4824-8324-F2007A649621}"/>
    <dgm:cxn modelId="{687A572B-A115-4A71-ABF3-60356AE81171}" type="presParOf" srcId="{28279EC3-1C1C-44EC-8FBA-2A3E27895D43}" destId="{6DA28D3D-8554-4FD1-B62C-269AC42E2A09}" srcOrd="0" destOrd="0" presId="urn:microsoft.com/office/officeart/2005/8/layout/default"/>
    <dgm:cxn modelId="{D30D9491-E292-47CA-B77E-AB1417177ECC}" type="presParOf" srcId="{28279EC3-1C1C-44EC-8FBA-2A3E27895D43}" destId="{CD3B5ED9-CD06-48DD-A281-BBE975E04160}" srcOrd="1" destOrd="0" presId="urn:microsoft.com/office/officeart/2005/8/layout/default"/>
    <dgm:cxn modelId="{E7948713-9A69-44D9-819C-DEA11D0B72AF}" type="presParOf" srcId="{28279EC3-1C1C-44EC-8FBA-2A3E27895D43}" destId="{2A7E8EAD-A9EC-42BE-9C47-C63E87711DBD}" srcOrd="2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71F11D-37C0-4037-A67D-F0939EF9E057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0F7497E-A0ED-4844-A37E-EC88CEADDA3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AF85CE6-662F-40CD-9976-13B8D9A9F871}" type="parTrans" cxnId="{2BCE6CB3-37BA-40E9-BC04-D6BAD075AAC0}">
      <dgm:prSet/>
      <dgm:spPr/>
      <dgm:t>
        <a:bodyPr/>
        <a:lstStyle/>
        <a:p>
          <a:endParaRPr lang="ru-RU"/>
        </a:p>
      </dgm:t>
    </dgm:pt>
    <dgm:pt modelId="{D82F38B5-B802-4877-A8DE-F052A231656A}" type="sibTrans" cxnId="{2BCE6CB3-37BA-40E9-BC04-D6BAD075AAC0}">
      <dgm:prSet/>
      <dgm:spPr/>
      <dgm:t>
        <a:bodyPr/>
        <a:lstStyle/>
        <a:p>
          <a:endParaRPr lang="ru-RU"/>
        </a:p>
      </dgm:t>
    </dgm:pt>
    <dgm:pt modelId="{D9E5A388-4FF4-4DC7-A917-640F1ABFFBE9}">
      <dgm:prSet phldrT="[Текст]"/>
      <dgm:spPr/>
      <dgm:t>
        <a:bodyPr/>
        <a:lstStyle/>
        <a:p>
          <a:r>
            <a:rPr lang="ru-RU" dirty="0" smtClean="0"/>
            <a:t>сервитут</a:t>
          </a:r>
          <a:endParaRPr lang="ru-RU" dirty="0"/>
        </a:p>
      </dgm:t>
    </dgm:pt>
    <dgm:pt modelId="{AFE4107C-1845-4CEA-8FEE-90435BA95882}" type="parTrans" cxnId="{195AB57D-822F-4E6D-91B1-E083849E227A}">
      <dgm:prSet/>
      <dgm:spPr/>
      <dgm:t>
        <a:bodyPr/>
        <a:lstStyle/>
        <a:p>
          <a:endParaRPr lang="ru-RU"/>
        </a:p>
      </dgm:t>
    </dgm:pt>
    <dgm:pt modelId="{A11EDD9F-2A55-4AD2-A102-56696F32A9D5}" type="sibTrans" cxnId="{195AB57D-822F-4E6D-91B1-E083849E227A}">
      <dgm:prSet/>
      <dgm:spPr/>
      <dgm:t>
        <a:bodyPr/>
        <a:lstStyle/>
        <a:p>
          <a:endParaRPr lang="ru-RU"/>
        </a:p>
      </dgm:t>
    </dgm:pt>
    <dgm:pt modelId="{18B45AA9-231B-4ED5-89C6-0847170D5F9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BD63C0A-E16C-413B-AA7A-6CF4EC31941C}" type="parTrans" cxnId="{01F651F1-565F-4DE0-A348-BD24410C0562}">
      <dgm:prSet/>
      <dgm:spPr/>
      <dgm:t>
        <a:bodyPr/>
        <a:lstStyle/>
        <a:p>
          <a:endParaRPr lang="ru-RU"/>
        </a:p>
      </dgm:t>
    </dgm:pt>
    <dgm:pt modelId="{087E8DC6-01BC-45FA-8D61-934A58FD9D0B}" type="sibTrans" cxnId="{01F651F1-565F-4DE0-A348-BD24410C0562}">
      <dgm:prSet/>
      <dgm:spPr/>
      <dgm:t>
        <a:bodyPr/>
        <a:lstStyle/>
        <a:p>
          <a:endParaRPr lang="ru-RU"/>
        </a:p>
      </dgm:t>
    </dgm:pt>
    <dgm:pt modelId="{D330B6FF-EE18-40C9-9314-C2DA0453B444}">
      <dgm:prSet phldrT="[Текст]"/>
      <dgm:spPr/>
      <dgm:t>
        <a:bodyPr/>
        <a:lstStyle/>
        <a:p>
          <a:r>
            <a:rPr lang="ru-RU" dirty="0" smtClean="0"/>
            <a:t>ипотека</a:t>
          </a:r>
          <a:endParaRPr lang="ru-RU" dirty="0"/>
        </a:p>
      </dgm:t>
    </dgm:pt>
    <dgm:pt modelId="{63DFA1B6-3264-49F2-9551-8B8DAD751DCF}" type="parTrans" cxnId="{F8FA7A10-2A31-4E62-A98E-C01CA87F0BE4}">
      <dgm:prSet/>
      <dgm:spPr/>
      <dgm:t>
        <a:bodyPr/>
        <a:lstStyle/>
        <a:p>
          <a:endParaRPr lang="ru-RU"/>
        </a:p>
      </dgm:t>
    </dgm:pt>
    <dgm:pt modelId="{4B331BB1-8017-4F68-A70B-5D103E65BC88}" type="sibTrans" cxnId="{F8FA7A10-2A31-4E62-A98E-C01CA87F0BE4}">
      <dgm:prSet/>
      <dgm:spPr/>
      <dgm:t>
        <a:bodyPr/>
        <a:lstStyle/>
        <a:p>
          <a:endParaRPr lang="ru-RU"/>
        </a:p>
      </dgm:t>
    </dgm:pt>
    <dgm:pt modelId="{1AE4403D-16AE-4E76-B08F-6C48BDE03B31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AD664B5C-9646-4FD2-97B3-0CE3E91F461C}" type="parTrans" cxnId="{E6F580B3-D857-41EF-8BEE-36BB4E36303F}">
      <dgm:prSet/>
      <dgm:spPr/>
      <dgm:t>
        <a:bodyPr/>
        <a:lstStyle/>
        <a:p>
          <a:endParaRPr lang="ru-RU"/>
        </a:p>
      </dgm:t>
    </dgm:pt>
    <dgm:pt modelId="{11973432-CC56-4D3D-B9ED-9B51FDD160CC}" type="sibTrans" cxnId="{E6F580B3-D857-41EF-8BEE-36BB4E36303F}">
      <dgm:prSet/>
      <dgm:spPr/>
      <dgm:t>
        <a:bodyPr/>
        <a:lstStyle/>
        <a:p>
          <a:endParaRPr lang="ru-RU"/>
        </a:p>
      </dgm:t>
    </dgm:pt>
    <dgm:pt modelId="{F916D30A-792A-463B-819A-97C43F08C483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568B9EAF-F6B7-4F70-BE11-E091D14653FF}" type="parTrans" cxnId="{751D6E6B-C3D4-493D-9481-F2BAE76C83F6}">
      <dgm:prSet/>
      <dgm:spPr/>
      <dgm:t>
        <a:bodyPr/>
        <a:lstStyle/>
        <a:p>
          <a:endParaRPr lang="ru-RU"/>
        </a:p>
      </dgm:t>
    </dgm:pt>
    <dgm:pt modelId="{55007492-EA89-4827-9374-F2EE703CCC9E}" type="sibTrans" cxnId="{751D6E6B-C3D4-493D-9481-F2BAE76C83F6}">
      <dgm:prSet/>
      <dgm:spPr/>
      <dgm:t>
        <a:bodyPr/>
        <a:lstStyle/>
        <a:p>
          <a:endParaRPr lang="ru-RU"/>
        </a:p>
      </dgm:t>
    </dgm:pt>
    <dgm:pt modelId="{0C7292C0-035C-48E5-AC1F-F5B5DF1D2F79}">
      <dgm:prSet phldrT="[Текст]"/>
      <dgm:spPr/>
      <dgm:t>
        <a:bodyPr/>
        <a:lstStyle/>
        <a:p>
          <a:r>
            <a:rPr lang="ru-RU" dirty="0" smtClean="0"/>
            <a:t>аренда</a:t>
          </a:r>
          <a:endParaRPr lang="ru-RU" dirty="0"/>
        </a:p>
      </dgm:t>
    </dgm:pt>
    <dgm:pt modelId="{636A52CA-A8C4-462D-B850-BF24BEF63EEF}" type="parTrans" cxnId="{04748A33-3E04-49F3-B718-07D4198EF522}">
      <dgm:prSet/>
      <dgm:spPr/>
      <dgm:t>
        <a:bodyPr/>
        <a:lstStyle/>
        <a:p>
          <a:endParaRPr lang="ru-RU"/>
        </a:p>
      </dgm:t>
    </dgm:pt>
    <dgm:pt modelId="{157A3F5E-F02A-4E12-9426-A3AEA9FC6832}" type="sibTrans" cxnId="{04748A33-3E04-49F3-B718-07D4198EF522}">
      <dgm:prSet/>
      <dgm:spPr/>
      <dgm:t>
        <a:bodyPr/>
        <a:lstStyle/>
        <a:p>
          <a:endParaRPr lang="ru-RU"/>
        </a:p>
      </dgm:t>
    </dgm:pt>
    <dgm:pt modelId="{2983F379-5536-4263-9249-25419163D7E8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F61C948E-445B-4A4E-8188-ED600A860E4D}" type="parTrans" cxnId="{CF3B1AE2-5003-4354-916C-958F442A4E43}">
      <dgm:prSet/>
      <dgm:spPr/>
      <dgm:t>
        <a:bodyPr/>
        <a:lstStyle/>
        <a:p>
          <a:endParaRPr lang="ru-RU"/>
        </a:p>
      </dgm:t>
    </dgm:pt>
    <dgm:pt modelId="{BF8B5C1B-4C1C-4356-BBB7-B4DFCAA32428}" type="sibTrans" cxnId="{CF3B1AE2-5003-4354-916C-958F442A4E43}">
      <dgm:prSet/>
      <dgm:spPr/>
      <dgm:t>
        <a:bodyPr/>
        <a:lstStyle/>
        <a:p>
          <a:endParaRPr lang="ru-RU"/>
        </a:p>
      </dgm:t>
    </dgm:pt>
    <dgm:pt modelId="{EBC21899-8AFE-4F7E-8DAF-3AAAF3463C16}">
      <dgm:prSet/>
      <dgm:spPr/>
      <dgm:t>
        <a:bodyPr/>
        <a:lstStyle/>
        <a:p>
          <a:r>
            <a:rPr lang="ru-RU" dirty="0" smtClean="0"/>
            <a:t>Доверительное управление</a:t>
          </a:r>
          <a:endParaRPr lang="ru-RU" dirty="0"/>
        </a:p>
      </dgm:t>
    </dgm:pt>
    <dgm:pt modelId="{A117F766-E3FF-4FA8-9E6C-98AE36B0FACC}" type="parTrans" cxnId="{79FC094A-6D78-437A-AEF5-D1C315A3C76F}">
      <dgm:prSet/>
      <dgm:spPr/>
    </dgm:pt>
    <dgm:pt modelId="{7BF95E16-BAF4-430A-A108-8236CBC87343}" type="sibTrans" cxnId="{79FC094A-6D78-437A-AEF5-D1C315A3C76F}">
      <dgm:prSet/>
      <dgm:spPr/>
    </dgm:pt>
    <dgm:pt modelId="{2591BFB0-C6B8-4D69-9B80-BBCA6FDB8183}">
      <dgm:prSet/>
      <dgm:spPr/>
      <dgm:t>
        <a:bodyPr/>
        <a:lstStyle/>
        <a:p>
          <a:r>
            <a:rPr lang="ru-RU" dirty="0" smtClean="0"/>
            <a:t>иное</a:t>
          </a:r>
          <a:endParaRPr lang="ru-RU" dirty="0"/>
        </a:p>
      </dgm:t>
    </dgm:pt>
    <dgm:pt modelId="{72A8C8EC-AADC-4960-8C85-D71C2BBBFE07}" type="parTrans" cxnId="{37FCEE31-F7F4-4B98-BEB8-2CCFF463B449}">
      <dgm:prSet/>
      <dgm:spPr/>
    </dgm:pt>
    <dgm:pt modelId="{9BFF2A34-30C2-4C9C-AEAF-BAE9F0D21D21}" type="sibTrans" cxnId="{37FCEE31-F7F4-4B98-BEB8-2CCFF463B449}">
      <dgm:prSet/>
      <dgm:spPr/>
    </dgm:pt>
    <dgm:pt modelId="{4FE4F22F-1BC9-4634-972B-263AE739D60C}" type="pres">
      <dgm:prSet presAssocID="{A371F11D-37C0-4037-A67D-F0939EF9E057}" presName="linearFlow" presStyleCnt="0">
        <dgm:presLayoutVars>
          <dgm:dir/>
          <dgm:animLvl val="lvl"/>
          <dgm:resizeHandles val="exact"/>
        </dgm:presLayoutVars>
      </dgm:prSet>
      <dgm:spPr/>
    </dgm:pt>
    <dgm:pt modelId="{1511B097-662F-42FF-860A-A0F28652E301}" type="pres">
      <dgm:prSet presAssocID="{D0F7497E-A0ED-4844-A37E-EC88CEADDA39}" presName="composite" presStyleCnt="0"/>
      <dgm:spPr/>
    </dgm:pt>
    <dgm:pt modelId="{A7DF2744-FFBB-49AA-8996-68377A03D5A1}" type="pres">
      <dgm:prSet presAssocID="{D0F7497E-A0ED-4844-A37E-EC88CEADDA39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DE6BDEDD-2E2E-424C-B0A4-34C3B81745A8}" type="pres">
      <dgm:prSet presAssocID="{D0F7497E-A0ED-4844-A37E-EC88CEADDA3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5DAD3-2CA5-4850-8C28-53655ABF62BE}" type="pres">
      <dgm:prSet presAssocID="{D82F38B5-B802-4877-A8DE-F052A231656A}" presName="sp" presStyleCnt="0"/>
      <dgm:spPr/>
    </dgm:pt>
    <dgm:pt modelId="{C31B4791-66E5-44E5-AABA-E314C7428F8F}" type="pres">
      <dgm:prSet presAssocID="{18B45AA9-231B-4ED5-89C6-0847170D5F97}" presName="composite" presStyleCnt="0"/>
      <dgm:spPr/>
    </dgm:pt>
    <dgm:pt modelId="{46BFB0FA-A202-4535-9E8B-EE24C8273632}" type="pres">
      <dgm:prSet presAssocID="{18B45AA9-231B-4ED5-89C6-0847170D5F97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EAB0A992-240A-41DC-A002-E96993D8D628}" type="pres">
      <dgm:prSet presAssocID="{18B45AA9-231B-4ED5-89C6-0847170D5F9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152B2-89BA-4A28-B29D-DD8B6DBF022E}" type="pres">
      <dgm:prSet presAssocID="{087E8DC6-01BC-45FA-8D61-934A58FD9D0B}" presName="sp" presStyleCnt="0"/>
      <dgm:spPr/>
    </dgm:pt>
    <dgm:pt modelId="{88DDA2B9-2795-4AC8-B741-48E4CBA4AD4A}" type="pres">
      <dgm:prSet presAssocID="{1AE4403D-16AE-4E76-B08F-6C48BDE03B31}" presName="composite" presStyleCnt="0"/>
      <dgm:spPr/>
    </dgm:pt>
    <dgm:pt modelId="{09460ED8-A39E-4E7C-B183-A49FA1493B7B}" type="pres">
      <dgm:prSet presAssocID="{1AE4403D-16AE-4E76-B08F-6C48BDE03B31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74DC9BDE-8842-4A91-8E04-7F5986F864FB}" type="pres">
      <dgm:prSet presAssocID="{1AE4403D-16AE-4E76-B08F-6C48BDE03B31}" presName="descendantText" presStyleLbl="alignAcc1" presStyleIdx="2" presStyleCnt="5">
        <dgm:presLayoutVars>
          <dgm:bulletEnabled val="1"/>
        </dgm:presLayoutVars>
      </dgm:prSet>
      <dgm:spPr/>
    </dgm:pt>
    <dgm:pt modelId="{45414AA3-7B84-4630-983C-8D2238C43925}" type="pres">
      <dgm:prSet presAssocID="{11973432-CC56-4D3D-B9ED-9B51FDD160CC}" presName="sp" presStyleCnt="0"/>
      <dgm:spPr/>
    </dgm:pt>
    <dgm:pt modelId="{99E482B1-8C57-4A6F-85A1-6EAC04767700}" type="pres">
      <dgm:prSet presAssocID="{F916D30A-792A-463B-819A-97C43F08C483}" presName="composite" presStyleCnt="0"/>
      <dgm:spPr/>
    </dgm:pt>
    <dgm:pt modelId="{B74DC9AA-AD0E-4E20-8D9F-9C34CF5411E9}" type="pres">
      <dgm:prSet presAssocID="{F916D30A-792A-463B-819A-97C43F08C483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22D95C61-D412-4EE1-9AFD-3E068B3ED3A4}" type="pres">
      <dgm:prSet presAssocID="{F916D30A-792A-463B-819A-97C43F08C48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96C9F-F12E-4E1F-86AF-B27A6A9F7F4C}" type="pres">
      <dgm:prSet presAssocID="{55007492-EA89-4827-9374-F2EE703CCC9E}" presName="sp" presStyleCnt="0"/>
      <dgm:spPr/>
    </dgm:pt>
    <dgm:pt modelId="{40FF5353-9A0E-494B-8C91-8C80A73D08E4}" type="pres">
      <dgm:prSet presAssocID="{2983F379-5536-4263-9249-25419163D7E8}" presName="composite" presStyleCnt="0"/>
      <dgm:spPr/>
    </dgm:pt>
    <dgm:pt modelId="{4FDBD90A-879B-44A7-A823-EBB56D25C5C6}" type="pres">
      <dgm:prSet presAssocID="{2983F379-5536-4263-9249-25419163D7E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FABF3DFA-38EC-4775-9868-9171CB43FEBA}" type="pres">
      <dgm:prSet presAssocID="{2983F379-5536-4263-9249-25419163D7E8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01F651F1-565F-4DE0-A348-BD24410C0562}" srcId="{A371F11D-37C0-4037-A67D-F0939EF9E057}" destId="{18B45AA9-231B-4ED5-89C6-0847170D5F97}" srcOrd="1" destOrd="0" parTransId="{CBD63C0A-E16C-413B-AA7A-6CF4EC31941C}" sibTransId="{087E8DC6-01BC-45FA-8D61-934A58FD9D0B}"/>
    <dgm:cxn modelId="{59BA98BC-4E85-4AD5-AAF7-DF69E362D239}" type="presOf" srcId="{2591BFB0-C6B8-4D69-9B80-BBCA6FDB8183}" destId="{FABF3DFA-38EC-4775-9868-9171CB43FEBA}" srcOrd="0" destOrd="0" presId="urn:microsoft.com/office/officeart/2005/8/layout/chevron2"/>
    <dgm:cxn modelId="{FC055080-3F4C-489E-A262-A63E0CA83D23}" type="presOf" srcId="{EBC21899-8AFE-4F7E-8DAF-3AAAF3463C16}" destId="{74DC9BDE-8842-4A91-8E04-7F5986F864FB}" srcOrd="0" destOrd="0" presId="urn:microsoft.com/office/officeart/2005/8/layout/chevron2"/>
    <dgm:cxn modelId="{4A2F1F2E-A2F6-4515-A11A-B0660DDFA4B5}" type="presOf" srcId="{D330B6FF-EE18-40C9-9314-C2DA0453B444}" destId="{EAB0A992-240A-41DC-A002-E96993D8D628}" srcOrd="0" destOrd="0" presId="urn:microsoft.com/office/officeart/2005/8/layout/chevron2"/>
    <dgm:cxn modelId="{BF4CED3D-FD26-42E5-BFAC-1A89BADBBFC3}" type="presOf" srcId="{D9E5A388-4FF4-4DC7-A917-640F1ABFFBE9}" destId="{DE6BDEDD-2E2E-424C-B0A4-34C3B81745A8}" srcOrd="0" destOrd="0" presId="urn:microsoft.com/office/officeart/2005/8/layout/chevron2"/>
    <dgm:cxn modelId="{36F54C7F-35C1-4EA2-B4B2-C72B86AD64C1}" type="presOf" srcId="{A371F11D-37C0-4037-A67D-F0939EF9E057}" destId="{4FE4F22F-1BC9-4634-972B-263AE739D60C}" srcOrd="0" destOrd="0" presId="urn:microsoft.com/office/officeart/2005/8/layout/chevron2"/>
    <dgm:cxn modelId="{1E725855-B718-4D19-804B-9C09D9313693}" type="presOf" srcId="{D0F7497E-A0ED-4844-A37E-EC88CEADDA39}" destId="{A7DF2744-FFBB-49AA-8996-68377A03D5A1}" srcOrd="0" destOrd="0" presId="urn:microsoft.com/office/officeart/2005/8/layout/chevron2"/>
    <dgm:cxn modelId="{D003C63E-C007-47AE-81D6-F23B8C7FC584}" type="presOf" srcId="{2983F379-5536-4263-9249-25419163D7E8}" destId="{4FDBD90A-879B-44A7-A823-EBB56D25C5C6}" srcOrd="0" destOrd="0" presId="urn:microsoft.com/office/officeart/2005/8/layout/chevron2"/>
    <dgm:cxn modelId="{67F25037-0B08-40CE-A8CA-ECE65A533A81}" type="presOf" srcId="{1AE4403D-16AE-4E76-B08F-6C48BDE03B31}" destId="{09460ED8-A39E-4E7C-B183-A49FA1493B7B}" srcOrd="0" destOrd="0" presId="urn:microsoft.com/office/officeart/2005/8/layout/chevron2"/>
    <dgm:cxn modelId="{F77F7542-8FC4-4854-8A0E-6AADA0371530}" type="presOf" srcId="{0C7292C0-035C-48E5-AC1F-F5B5DF1D2F79}" destId="{22D95C61-D412-4EE1-9AFD-3E068B3ED3A4}" srcOrd="0" destOrd="0" presId="urn:microsoft.com/office/officeart/2005/8/layout/chevron2"/>
    <dgm:cxn modelId="{5EDA6891-76ED-4A3D-BB29-8AE422E221D1}" type="presOf" srcId="{F916D30A-792A-463B-819A-97C43F08C483}" destId="{B74DC9AA-AD0E-4E20-8D9F-9C34CF5411E9}" srcOrd="0" destOrd="0" presId="urn:microsoft.com/office/officeart/2005/8/layout/chevron2"/>
    <dgm:cxn modelId="{37FCEE31-F7F4-4B98-BEB8-2CCFF463B449}" srcId="{2983F379-5536-4263-9249-25419163D7E8}" destId="{2591BFB0-C6B8-4D69-9B80-BBCA6FDB8183}" srcOrd="0" destOrd="0" parTransId="{72A8C8EC-AADC-4960-8C85-D71C2BBBFE07}" sibTransId="{9BFF2A34-30C2-4C9C-AEAF-BAE9F0D21D21}"/>
    <dgm:cxn modelId="{93B5C93E-3206-443F-A0B7-0863F5BADF58}" type="presOf" srcId="{18B45AA9-231B-4ED5-89C6-0847170D5F97}" destId="{46BFB0FA-A202-4535-9E8B-EE24C8273632}" srcOrd="0" destOrd="0" presId="urn:microsoft.com/office/officeart/2005/8/layout/chevron2"/>
    <dgm:cxn modelId="{04748A33-3E04-49F3-B718-07D4198EF522}" srcId="{F916D30A-792A-463B-819A-97C43F08C483}" destId="{0C7292C0-035C-48E5-AC1F-F5B5DF1D2F79}" srcOrd="0" destOrd="0" parTransId="{636A52CA-A8C4-462D-B850-BF24BEF63EEF}" sibTransId="{157A3F5E-F02A-4E12-9426-A3AEA9FC6832}"/>
    <dgm:cxn modelId="{195AB57D-822F-4E6D-91B1-E083849E227A}" srcId="{D0F7497E-A0ED-4844-A37E-EC88CEADDA39}" destId="{D9E5A388-4FF4-4DC7-A917-640F1ABFFBE9}" srcOrd="0" destOrd="0" parTransId="{AFE4107C-1845-4CEA-8FEE-90435BA95882}" sibTransId="{A11EDD9F-2A55-4AD2-A102-56696F32A9D5}"/>
    <dgm:cxn modelId="{CF3B1AE2-5003-4354-916C-958F442A4E43}" srcId="{A371F11D-37C0-4037-A67D-F0939EF9E057}" destId="{2983F379-5536-4263-9249-25419163D7E8}" srcOrd="4" destOrd="0" parTransId="{F61C948E-445B-4A4E-8188-ED600A860E4D}" sibTransId="{BF8B5C1B-4C1C-4356-BBB7-B4DFCAA32428}"/>
    <dgm:cxn modelId="{F8FA7A10-2A31-4E62-A98E-C01CA87F0BE4}" srcId="{18B45AA9-231B-4ED5-89C6-0847170D5F97}" destId="{D330B6FF-EE18-40C9-9314-C2DA0453B444}" srcOrd="0" destOrd="0" parTransId="{63DFA1B6-3264-49F2-9551-8B8DAD751DCF}" sibTransId="{4B331BB1-8017-4F68-A70B-5D103E65BC88}"/>
    <dgm:cxn modelId="{751D6E6B-C3D4-493D-9481-F2BAE76C83F6}" srcId="{A371F11D-37C0-4037-A67D-F0939EF9E057}" destId="{F916D30A-792A-463B-819A-97C43F08C483}" srcOrd="3" destOrd="0" parTransId="{568B9EAF-F6B7-4F70-BE11-E091D14653FF}" sibTransId="{55007492-EA89-4827-9374-F2EE703CCC9E}"/>
    <dgm:cxn modelId="{79FC094A-6D78-437A-AEF5-D1C315A3C76F}" srcId="{1AE4403D-16AE-4E76-B08F-6C48BDE03B31}" destId="{EBC21899-8AFE-4F7E-8DAF-3AAAF3463C16}" srcOrd="0" destOrd="0" parTransId="{A117F766-E3FF-4FA8-9E6C-98AE36B0FACC}" sibTransId="{7BF95E16-BAF4-430A-A108-8236CBC87343}"/>
    <dgm:cxn modelId="{E6F580B3-D857-41EF-8BEE-36BB4E36303F}" srcId="{A371F11D-37C0-4037-A67D-F0939EF9E057}" destId="{1AE4403D-16AE-4E76-B08F-6C48BDE03B31}" srcOrd="2" destOrd="0" parTransId="{AD664B5C-9646-4FD2-97B3-0CE3E91F461C}" sibTransId="{11973432-CC56-4D3D-B9ED-9B51FDD160CC}"/>
    <dgm:cxn modelId="{2BCE6CB3-37BA-40E9-BC04-D6BAD075AAC0}" srcId="{A371F11D-37C0-4037-A67D-F0939EF9E057}" destId="{D0F7497E-A0ED-4844-A37E-EC88CEADDA39}" srcOrd="0" destOrd="0" parTransId="{FAF85CE6-662F-40CD-9976-13B8D9A9F871}" sibTransId="{D82F38B5-B802-4877-A8DE-F052A231656A}"/>
    <dgm:cxn modelId="{7062B649-9D9C-4079-ADC1-DBC80B2B404D}" type="presParOf" srcId="{4FE4F22F-1BC9-4634-972B-263AE739D60C}" destId="{1511B097-662F-42FF-860A-A0F28652E301}" srcOrd="0" destOrd="0" presId="urn:microsoft.com/office/officeart/2005/8/layout/chevron2"/>
    <dgm:cxn modelId="{F6F6A86E-1FC3-497B-AF62-2480A1DE5E7E}" type="presParOf" srcId="{1511B097-662F-42FF-860A-A0F28652E301}" destId="{A7DF2744-FFBB-49AA-8996-68377A03D5A1}" srcOrd="0" destOrd="0" presId="urn:microsoft.com/office/officeart/2005/8/layout/chevron2"/>
    <dgm:cxn modelId="{2F56AB89-C0A5-4787-868F-B9E66C078DC2}" type="presParOf" srcId="{1511B097-662F-42FF-860A-A0F28652E301}" destId="{DE6BDEDD-2E2E-424C-B0A4-34C3B81745A8}" srcOrd="1" destOrd="0" presId="urn:microsoft.com/office/officeart/2005/8/layout/chevron2"/>
    <dgm:cxn modelId="{27112531-FD8C-4C26-BDE1-8D0053A8206D}" type="presParOf" srcId="{4FE4F22F-1BC9-4634-972B-263AE739D60C}" destId="{23F5DAD3-2CA5-4850-8C28-53655ABF62BE}" srcOrd="1" destOrd="0" presId="urn:microsoft.com/office/officeart/2005/8/layout/chevron2"/>
    <dgm:cxn modelId="{33E38ED9-C06B-4668-A01E-1A3EE6237FF6}" type="presParOf" srcId="{4FE4F22F-1BC9-4634-972B-263AE739D60C}" destId="{C31B4791-66E5-44E5-AABA-E314C7428F8F}" srcOrd="2" destOrd="0" presId="urn:microsoft.com/office/officeart/2005/8/layout/chevron2"/>
    <dgm:cxn modelId="{973D6FD4-D1F0-4D6D-80F4-5C7331252586}" type="presParOf" srcId="{C31B4791-66E5-44E5-AABA-E314C7428F8F}" destId="{46BFB0FA-A202-4535-9E8B-EE24C8273632}" srcOrd="0" destOrd="0" presId="urn:microsoft.com/office/officeart/2005/8/layout/chevron2"/>
    <dgm:cxn modelId="{ABA9D65E-9AEF-451E-A8AE-E7A54DA5EA7F}" type="presParOf" srcId="{C31B4791-66E5-44E5-AABA-E314C7428F8F}" destId="{EAB0A992-240A-41DC-A002-E96993D8D628}" srcOrd="1" destOrd="0" presId="urn:microsoft.com/office/officeart/2005/8/layout/chevron2"/>
    <dgm:cxn modelId="{5DAB109D-936E-46AE-9797-E6439398D6EF}" type="presParOf" srcId="{4FE4F22F-1BC9-4634-972B-263AE739D60C}" destId="{B00152B2-89BA-4A28-B29D-DD8B6DBF022E}" srcOrd="3" destOrd="0" presId="urn:microsoft.com/office/officeart/2005/8/layout/chevron2"/>
    <dgm:cxn modelId="{0F56427B-685D-4645-945D-7E582EFD5C5A}" type="presParOf" srcId="{4FE4F22F-1BC9-4634-972B-263AE739D60C}" destId="{88DDA2B9-2795-4AC8-B741-48E4CBA4AD4A}" srcOrd="4" destOrd="0" presId="urn:microsoft.com/office/officeart/2005/8/layout/chevron2"/>
    <dgm:cxn modelId="{507BF753-A329-4BD2-8094-03044577C9FE}" type="presParOf" srcId="{88DDA2B9-2795-4AC8-B741-48E4CBA4AD4A}" destId="{09460ED8-A39E-4E7C-B183-A49FA1493B7B}" srcOrd="0" destOrd="0" presId="urn:microsoft.com/office/officeart/2005/8/layout/chevron2"/>
    <dgm:cxn modelId="{00F562C1-BC57-4AB9-ADD0-E3532CDBBB05}" type="presParOf" srcId="{88DDA2B9-2795-4AC8-B741-48E4CBA4AD4A}" destId="{74DC9BDE-8842-4A91-8E04-7F5986F864FB}" srcOrd="1" destOrd="0" presId="urn:microsoft.com/office/officeart/2005/8/layout/chevron2"/>
    <dgm:cxn modelId="{34A5C52D-0F53-495F-97B9-EC9587814FE6}" type="presParOf" srcId="{4FE4F22F-1BC9-4634-972B-263AE739D60C}" destId="{45414AA3-7B84-4630-983C-8D2238C43925}" srcOrd="5" destOrd="0" presId="urn:microsoft.com/office/officeart/2005/8/layout/chevron2"/>
    <dgm:cxn modelId="{45CB5DA0-679C-4948-8E44-AD8818F1E96F}" type="presParOf" srcId="{4FE4F22F-1BC9-4634-972B-263AE739D60C}" destId="{99E482B1-8C57-4A6F-85A1-6EAC04767700}" srcOrd="6" destOrd="0" presId="urn:microsoft.com/office/officeart/2005/8/layout/chevron2"/>
    <dgm:cxn modelId="{95E63461-C09D-4390-93CA-F02362140843}" type="presParOf" srcId="{99E482B1-8C57-4A6F-85A1-6EAC04767700}" destId="{B74DC9AA-AD0E-4E20-8D9F-9C34CF5411E9}" srcOrd="0" destOrd="0" presId="urn:microsoft.com/office/officeart/2005/8/layout/chevron2"/>
    <dgm:cxn modelId="{AE4AB5ED-A293-414E-B046-6A98220520D6}" type="presParOf" srcId="{99E482B1-8C57-4A6F-85A1-6EAC04767700}" destId="{22D95C61-D412-4EE1-9AFD-3E068B3ED3A4}" srcOrd="1" destOrd="0" presId="urn:microsoft.com/office/officeart/2005/8/layout/chevron2"/>
    <dgm:cxn modelId="{289B24AF-6E07-4BB1-BAE3-7A19EC08F628}" type="presParOf" srcId="{4FE4F22F-1BC9-4634-972B-263AE739D60C}" destId="{9AA96C9F-F12E-4E1F-86AF-B27A6A9F7F4C}" srcOrd="7" destOrd="0" presId="urn:microsoft.com/office/officeart/2005/8/layout/chevron2"/>
    <dgm:cxn modelId="{EF18B5C9-954F-496A-983E-F42709A8C738}" type="presParOf" srcId="{4FE4F22F-1BC9-4634-972B-263AE739D60C}" destId="{40FF5353-9A0E-494B-8C91-8C80A73D08E4}" srcOrd="8" destOrd="0" presId="urn:microsoft.com/office/officeart/2005/8/layout/chevron2"/>
    <dgm:cxn modelId="{B8F3D25C-B736-4FE9-850C-256EA207EC00}" type="presParOf" srcId="{40FF5353-9A0E-494B-8C91-8C80A73D08E4}" destId="{4FDBD90A-879B-44A7-A823-EBB56D25C5C6}" srcOrd="0" destOrd="0" presId="urn:microsoft.com/office/officeart/2005/8/layout/chevron2"/>
    <dgm:cxn modelId="{56FE34BC-EEDE-4940-B450-A60107FC9359}" type="presParOf" srcId="{40FF5353-9A0E-494B-8C91-8C80A73D08E4}" destId="{FABF3DFA-38EC-4775-9868-9171CB43FEBA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EB81C0-2957-4115-A26C-E953BEE01C8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5CB525-670E-4563-AEB2-587C7D11F7A0}">
      <dgm:prSet phldrT="[Текст]"/>
      <dgm:spPr/>
      <dgm:t>
        <a:bodyPr/>
        <a:lstStyle/>
        <a:p>
          <a:r>
            <a:rPr lang="ru-RU" b="1" smtClean="0"/>
            <a:t>Определение предмета в договоре об отчуждении недвижимости</a:t>
          </a:r>
          <a:endParaRPr lang="ru-RU"/>
        </a:p>
      </dgm:t>
    </dgm:pt>
    <dgm:pt modelId="{BD5DAE61-7BBD-4668-A68F-5357A9189127}" type="parTrans" cxnId="{99A25639-704A-487B-98BE-1CCD18462485}">
      <dgm:prSet/>
      <dgm:spPr/>
      <dgm:t>
        <a:bodyPr/>
        <a:lstStyle/>
        <a:p>
          <a:endParaRPr lang="ru-RU"/>
        </a:p>
      </dgm:t>
    </dgm:pt>
    <dgm:pt modelId="{4391CB4B-46F0-4EA3-A3EF-89ACD1763D20}" type="sibTrans" cxnId="{99A25639-704A-487B-98BE-1CCD18462485}">
      <dgm:prSet/>
      <dgm:spPr/>
      <dgm:t>
        <a:bodyPr/>
        <a:lstStyle/>
        <a:p>
          <a:endParaRPr lang="ru-RU"/>
        </a:p>
      </dgm:t>
    </dgm:pt>
    <dgm:pt modelId="{E9936625-62FC-4AFF-93D6-91570AB053DC}">
      <dgm:prSet phldrT="[Текст]"/>
      <dgm:spPr/>
      <dgm:t>
        <a:bodyPr/>
        <a:lstStyle/>
        <a:p>
          <a:r>
            <a:rPr lang="ru-RU" b="1" dirty="0" smtClean="0"/>
            <a:t>определенно установить недвижимое имущество</a:t>
          </a:r>
          <a:endParaRPr lang="ru-RU" dirty="0"/>
        </a:p>
      </dgm:t>
    </dgm:pt>
    <dgm:pt modelId="{FBF0D168-45A6-49E1-867B-8A885CCE069D}" type="parTrans" cxnId="{0F0B942D-3CC2-4CA5-B2DA-07F1214D392C}">
      <dgm:prSet/>
      <dgm:spPr/>
      <dgm:t>
        <a:bodyPr/>
        <a:lstStyle/>
        <a:p>
          <a:endParaRPr lang="ru-RU"/>
        </a:p>
      </dgm:t>
    </dgm:pt>
    <dgm:pt modelId="{DCB0F8D8-3CF0-4B6D-B9A8-C5D41D00138E}" type="sibTrans" cxnId="{0F0B942D-3CC2-4CA5-B2DA-07F1214D392C}">
      <dgm:prSet/>
      <dgm:spPr/>
      <dgm:t>
        <a:bodyPr/>
        <a:lstStyle/>
        <a:p>
          <a:endParaRPr lang="ru-RU"/>
        </a:p>
      </dgm:t>
    </dgm:pt>
    <dgm:pt modelId="{015FDDC5-CCFE-4510-B7A6-B160365DF6BA}">
      <dgm:prSet phldrT="[Текст]"/>
      <dgm:spPr/>
      <dgm:t>
        <a:bodyPr/>
        <a:lstStyle/>
        <a:p>
          <a:r>
            <a:rPr lang="ru-RU" dirty="0" smtClean="0"/>
            <a:t>определяющие </a:t>
          </a:r>
          <a:r>
            <a:rPr lang="ru-RU" b="1" dirty="0" smtClean="0"/>
            <a:t>расположение</a:t>
          </a:r>
          <a:r>
            <a:rPr lang="ru-RU" dirty="0" smtClean="0"/>
            <a:t> недвижимости на соответствующем земельном участке либо в составе другого недвижимого имущества. </a:t>
          </a:r>
          <a:endParaRPr lang="ru-RU" dirty="0"/>
        </a:p>
      </dgm:t>
    </dgm:pt>
    <dgm:pt modelId="{6BB7C44D-1A85-408A-BDA9-CEF6694840F9}" type="parTrans" cxnId="{24E606BE-3CAE-4A19-97A5-E2D1AA41B8B1}">
      <dgm:prSet/>
      <dgm:spPr/>
      <dgm:t>
        <a:bodyPr/>
        <a:lstStyle/>
        <a:p>
          <a:endParaRPr lang="ru-RU"/>
        </a:p>
      </dgm:t>
    </dgm:pt>
    <dgm:pt modelId="{41F245E8-B7F5-4067-839E-3CFC89AF26CC}" type="sibTrans" cxnId="{24E606BE-3CAE-4A19-97A5-E2D1AA41B8B1}">
      <dgm:prSet/>
      <dgm:spPr/>
      <dgm:t>
        <a:bodyPr/>
        <a:lstStyle/>
        <a:p>
          <a:endParaRPr lang="ru-RU"/>
        </a:p>
      </dgm:t>
    </dgm:pt>
    <dgm:pt modelId="{CC53A5C6-80BD-4F4C-9FDF-64DE13F62286}">
      <dgm:prSet phldrT="[Текст]"/>
      <dgm:spPr/>
      <dgm:t>
        <a:bodyPr/>
        <a:lstStyle/>
        <a:p>
          <a:r>
            <a:rPr lang="ru-RU" b="1" dirty="0" smtClean="0"/>
            <a:t>Требования к правоустанавливающим документам</a:t>
          </a:r>
          <a:endParaRPr lang="ru-RU" dirty="0"/>
        </a:p>
      </dgm:t>
    </dgm:pt>
    <dgm:pt modelId="{DCEA26DB-D9DE-4A72-BBDB-86E9AF1E2DEB}" type="parTrans" cxnId="{BFDEFB96-C038-41FA-AA6B-DC321B4B376C}">
      <dgm:prSet/>
      <dgm:spPr/>
      <dgm:t>
        <a:bodyPr/>
        <a:lstStyle/>
        <a:p>
          <a:endParaRPr lang="ru-RU"/>
        </a:p>
      </dgm:t>
    </dgm:pt>
    <dgm:pt modelId="{38340227-1948-4F2D-B3FE-61FB10D31DEE}" type="sibTrans" cxnId="{BFDEFB96-C038-41FA-AA6B-DC321B4B376C}">
      <dgm:prSet/>
      <dgm:spPr/>
      <dgm:t>
        <a:bodyPr/>
        <a:lstStyle/>
        <a:p>
          <a:endParaRPr lang="ru-RU"/>
        </a:p>
      </dgm:t>
    </dgm:pt>
    <dgm:pt modelId="{2CBAA043-3397-443B-A967-16FB689514F8}">
      <dgm:prSet phldrT="[Текст]"/>
      <dgm:spPr/>
      <dgm:t>
        <a:bodyPr/>
        <a:lstStyle/>
        <a:p>
          <a:r>
            <a:rPr lang="ru-RU" dirty="0" smtClean="0"/>
            <a:t>Правоустанавливающие документы</a:t>
          </a:r>
          <a:endParaRPr lang="ru-RU" dirty="0"/>
        </a:p>
      </dgm:t>
    </dgm:pt>
    <dgm:pt modelId="{74DE0115-CD30-4F9F-92BC-2148A8BFC15B}" type="parTrans" cxnId="{8FA6F878-18A0-4C0B-9DCB-49AE4766FFA7}">
      <dgm:prSet/>
      <dgm:spPr/>
      <dgm:t>
        <a:bodyPr/>
        <a:lstStyle/>
        <a:p>
          <a:endParaRPr lang="ru-RU"/>
        </a:p>
      </dgm:t>
    </dgm:pt>
    <dgm:pt modelId="{C7D335A6-FE19-44B8-8449-5432281E9FBC}" type="sibTrans" cxnId="{8FA6F878-18A0-4C0B-9DCB-49AE4766FFA7}">
      <dgm:prSet/>
      <dgm:spPr/>
      <dgm:t>
        <a:bodyPr/>
        <a:lstStyle/>
        <a:p>
          <a:endParaRPr lang="ru-RU"/>
        </a:p>
      </dgm:t>
    </dgm:pt>
    <dgm:pt modelId="{E27BAD4E-F1B1-4F5B-9D28-5D271A5D3F41}">
      <dgm:prSet phldrT="[Текст]"/>
      <dgm:spPr/>
      <dgm:t>
        <a:bodyPr/>
        <a:lstStyle/>
        <a:p>
          <a:r>
            <a:rPr lang="ru-RU" b="1" dirty="0" smtClean="0"/>
            <a:t>документы о государственной регистрации</a:t>
          </a:r>
          <a:r>
            <a:rPr lang="ru-RU" dirty="0" smtClean="0"/>
            <a:t> </a:t>
          </a:r>
          <a:endParaRPr lang="ru-RU" dirty="0"/>
        </a:p>
      </dgm:t>
    </dgm:pt>
    <dgm:pt modelId="{12A9359A-F57C-4939-9F4B-BF797D2E8D2E}" type="parTrans" cxnId="{39CCE4FB-C184-4BA5-BDF3-5C09AA0AD11B}">
      <dgm:prSet/>
      <dgm:spPr/>
      <dgm:t>
        <a:bodyPr/>
        <a:lstStyle/>
        <a:p>
          <a:endParaRPr lang="ru-RU"/>
        </a:p>
      </dgm:t>
    </dgm:pt>
    <dgm:pt modelId="{39AB6B82-C0E9-4283-8E5D-1A7A5AE2283A}" type="sibTrans" cxnId="{39CCE4FB-C184-4BA5-BDF3-5C09AA0AD11B}">
      <dgm:prSet/>
      <dgm:spPr/>
      <dgm:t>
        <a:bodyPr/>
        <a:lstStyle/>
        <a:p>
          <a:endParaRPr lang="ru-RU"/>
        </a:p>
      </dgm:t>
    </dgm:pt>
    <dgm:pt modelId="{C9B4530B-A950-422B-9713-4593AFB1EB75}">
      <dgm:prSet phldrT="[Текст]"/>
      <dgm:spPr/>
      <dgm:t>
        <a:bodyPr/>
        <a:lstStyle/>
        <a:p>
          <a:r>
            <a:rPr lang="ru-RU" b="1" dirty="0" smtClean="0"/>
            <a:t>Удостоверение договора об отчуждении недвижимого имущества без правоустанавливающего документа недопустимо.</a:t>
          </a:r>
          <a:endParaRPr lang="ru-RU" dirty="0"/>
        </a:p>
      </dgm:t>
    </dgm:pt>
    <dgm:pt modelId="{F14CED4E-A344-453D-8EB9-1B128650089E}" type="parTrans" cxnId="{A322A712-8700-4864-9CBB-AA1F678FCDA2}">
      <dgm:prSet/>
      <dgm:spPr/>
      <dgm:t>
        <a:bodyPr/>
        <a:lstStyle/>
        <a:p>
          <a:endParaRPr lang="ru-RU"/>
        </a:p>
      </dgm:t>
    </dgm:pt>
    <dgm:pt modelId="{B1661344-1674-4C5C-AB1C-378E35530C4A}" type="sibTrans" cxnId="{A322A712-8700-4864-9CBB-AA1F678FCDA2}">
      <dgm:prSet/>
      <dgm:spPr/>
      <dgm:t>
        <a:bodyPr/>
        <a:lstStyle/>
        <a:p>
          <a:endParaRPr lang="ru-RU"/>
        </a:p>
      </dgm:t>
    </dgm:pt>
    <dgm:pt modelId="{BC1C7201-F27D-45A0-BA45-D0D20377D5AA}" type="pres">
      <dgm:prSet presAssocID="{30EB81C0-2957-4115-A26C-E953BEE01C82}" presName="Name0" presStyleCnt="0">
        <dgm:presLayoutVars>
          <dgm:dir/>
          <dgm:animLvl val="lvl"/>
          <dgm:resizeHandles val="exact"/>
        </dgm:presLayoutVars>
      </dgm:prSet>
      <dgm:spPr/>
    </dgm:pt>
    <dgm:pt modelId="{89B5D4AC-DF18-4B75-A615-76C6EB604ACB}" type="pres">
      <dgm:prSet presAssocID="{C9B4530B-A950-422B-9713-4593AFB1EB75}" presName="boxAndChildren" presStyleCnt="0"/>
      <dgm:spPr/>
    </dgm:pt>
    <dgm:pt modelId="{2693195C-47C0-4CC0-83E7-085B4BFD52B1}" type="pres">
      <dgm:prSet presAssocID="{C9B4530B-A950-422B-9713-4593AFB1EB75}" presName="parentTextBox" presStyleLbl="node1" presStyleIdx="0" presStyleCnt="3"/>
      <dgm:spPr/>
      <dgm:t>
        <a:bodyPr/>
        <a:lstStyle/>
        <a:p>
          <a:endParaRPr lang="ru-RU"/>
        </a:p>
      </dgm:t>
    </dgm:pt>
    <dgm:pt modelId="{1A0D41EF-2F14-41B1-8931-DC5EBBA76F9C}" type="pres">
      <dgm:prSet presAssocID="{38340227-1948-4F2D-B3FE-61FB10D31DEE}" presName="sp" presStyleCnt="0"/>
      <dgm:spPr/>
    </dgm:pt>
    <dgm:pt modelId="{B3369F8E-16CA-4BB5-9072-1A873B7358EF}" type="pres">
      <dgm:prSet presAssocID="{CC53A5C6-80BD-4F4C-9FDF-64DE13F62286}" presName="arrowAndChildren" presStyleCnt="0"/>
      <dgm:spPr/>
    </dgm:pt>
    <dgm:pt modelId="{8E22F861-FDC5-49D3-8961-E98EEBF10B91}" type="pres">
      <dgm:prSet presAssocID="{CC53A5C6-80BD-4F4C-9FDF-64DE13F62286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A38054CA-DB4B-410F-B5DB-BD06A78EC915}" type="pres">
      <dgm:prSet presAssocID="{CC53A5C6-80BD-4F4C-9FDF-64DE13F62286}" presName="arrow" presStyleLbl="node1" presStyleIdx="1" presStyleCnt="3"/>
      <dgm:spPr/>
      <dgm:t>
        <a:bodyPr/>
        <a:lstStyle/>
        <a:p>
          <a:endParaRPr lang="ru-RU"/>
        </a:p>
      </dgm:t>
    </dgm:pt>
    <dgm:pt modelId="{A5853D67-CD71-48D2-9DE9-8EC8E72CA3DE}" type="pres">
      <dgm:prSet presAssocID="{CC53A5C6-80BD-4F4C-9FDF-64DE13F62286}" presName="descendantArrow" presStyleCnt="0"/>
      <dgm:spPr/>
    </dgm:pt>
    <dgm:pt modelId="{480170E8-1AC6-4612-AA06-262352C9E5E3}" type="pres">
      <dgm:prSet presAssocID="{2CBAA043-3397-443B-A967-16FB689514F8}" presName="childTextArrow" presStyleLbl="fgAccFollowNode1" presStyleIdx="0" presStyleCnt="4">
        <dgm:presLayoutVars>
          <dgm:bulletEnabled val="1"/>
        </dgm:presLayoutVars>
      </dgm:prSet>
      <dgm:spPr/>
    </dgm:pt>
    <dgm:pt modelId="{366EAEB1-33F4-4155-B3AA-78F73413AE5A}" type="pres">
      <dgm:prSet presAssocID="{E27BAD4E-F1B1-4F5B-9D28-5D271A5D3F41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EA1AD-B5C9-4015-B44C-6C674EBE04C0}" type="pres">
      <dgm:prSet presAssocID="{4391CB4B-46F0-4EA3-A3EF-89ACD1763D20}" presName="sp" presStyleCnt="0"/>
      <dgm:spPr/>
    </dgm:pt>
    <dgm:pt modelId="{69D39ECC-33D6-4416-B4F9-66B18E9EE7DC}" type="pres">
      <dgm:prSet presAssocID="{0D5CB525-670E-4563-AEB2-587C7D11F7A0}" presName="arrowAndChildren" presStyleCnt="0"/>
      <dgm:spPr/>
    </dgm:pt>
    <dgm:pt modelId="{80D852EF-1334-48AF-B772-7EC1F1FE6271}" type="pres">
      <dgm:prSet presAssocID="{0D5CB525-670E-4563-AEB2-587C7D11F7A0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BB6B090F-9FF4-456A-83DC-D8F07579DF22}" type="pres">
      <dgm:prSet presAssocID="{0D5CB525-670E-4563-AEB2-587C7D11F7A0}" presName="arrow" presStyleLbl="node1" presStyleIdx="2" presStyleCnt="3"/>
      <dgm:spPr/>
      <dgm:t>
        <a:bodyPr/>
        <a:lstStyle/>
        <a:p>
          <a:endParaRPr lang="ru-RU"/>
        </a:p>
      </dgm:t>
    </dgm:pt>
    <dgm:pt modelId="{91EAAF2B-B29C-4BA5-AF9F-37AC89714300}" type="pres">
      <dgm:prSet presAssocID="{0D5CB525-670E-4563-AEB2-587C7D11F7A0}" presName="descendantArrow" presStyleCnt="0"/>
      <dgm:spPr/>
    </dgm:pt>
    <dgm:pt modelId="{5D893744-83DF-4229-8CBB-63B92D9356AD}" type="pres">
      <dgm:prSet presAssocID="{E9936625-62FC-4AFF-93D6-91570AB053DC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2842E-CACE-4587-8EA2-76A51EA6DD9B}" type="pres">
      <dgm:prSet presAssocID="{015FDDC5-CCFE-4510-B7A6-B160365DF6BA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A6726F-EB2F-4DC8-AA30-B66E3CD1E760}" type="presOf" srcId="{CC53A5C6-80BD-4F4C-9FDF-64DE13F62286}" destId="{A38054CA-DB4B-410F-B5DB-BD06A78EC915}" srcOrd="1" destOrd="0" presId="urn:microsoft.com/office/officeart/2005/8/layout/process4"/>
    <dgm:cxn modelId="{8FA6F878-18A0-4C0B-9DCB-49AE4766FFA7}" srcId="{CC53A5C6-80BD-4F4C-9FDF-64DE13F62286}" destId="{2CBAA043-3397-443B-A967-16FB689514F8}" srcOrd="0" destOrd="0" parTransId="{74DE0115-CD30-4F9F-92BC-2148A8BFC15B}" sibTransId="{C7D335A6-FE19-44B8-8449-5432281E9FBC}"/>
    <dgm:cxn modelId="{A322A712-8700-4864-9CBB-AA1F678FCDA2}" srcId="{30EB81C0-2957-4115-A26C-E953BEE01C82}" destId="{C9B4530B-A950-422B-9713-4593AFB1EB75}" srcOrd="2" destOrd="0" parTransId="{F14CED4E-A344-453D-8EB9-1B128650089E}" sibTransId="{B1661344-1674-4C5C-AB1C-378E35530C4A}"/>
    <dgm:cxn modelId="{9DA345D6-9459-4B37-BAE2-130BB3BCD191}" type="presOf" srcId="{30EB81C0-2957-4115-A26C-E953BEE01C82}" destId="{BC1C7201-F27D-45A0-BA45-D0D20377D5AA}" srcOrd="0" destOrd="0" presId="urn:microsoft.com/office/officeart/2005/8/layout/process4"/>
    <dgm:cxn modelId="{BFDEFB96-C038-41FA-AA6B-DC321B4B376C}" srcId="{30EB81C0-2957-4115-A26C-E953BEE01C82}" destId="{CC53A5C6-80BD-4F4C-9FDF-64DE13F62286}" srcOrd="1" destOrd="0" parTransId="{DCEA26DB-D9DE-4A72-BBDB-86E9AF1E2DEB}" sibTransId="{38340227-1948-4F2D-B3FE-61FB10D31DEE}"/>
    <dgm:cxn modelId="{24E606BE-3CAE-4A19-97A5-E2D1AA41B8B1}" srcId="{0D5CB525-670E-4563-AEB2-587C7D11F7A0}" destId="{015FDDC5-CCFE-4510-B7A6-B160365DF6BA}" srcOrd="1" destOrd="0" parTransId="{6BB7C44D-1A85-408A-BDA9-CEF6694840F9}" sibTransId="{41F245E8-B7F5-4067-839E-3CFC89AF26CC}"/>
    <dgm:cxn modelId="{39CCE4FB-C184-4BA5-BDF3-5C09AA0AD11B}" srcId="{CC53A5C6-80BD-4F4C-9FDF-64DE13F62286}" destId="{E27BAD4E-F1B1-4F5B-9D28-5D271A5D3F41}" srcOrd="1" destOrd="0" parTransId="{12A9359A-F57C-4939-9F4B-BF797D2E8D2E}" sibTransId="{39AB6B82-C0E9-4283-8E5D-1A7A5AE2283A}"/>
    <dgm:cxn modelId="{63186C81-7071-4B5A-A146-3D67D3955500}" type="presOf" srcId="{E27BAD4E-F1B1-4F5B-9D28-5D271A5D3F41}" destId="{366EAEB1-33F4-4155-B3AA-78F73413AE5A}" srcOrd="0" destOrd="0" presId="urn:microsoft.com/office/officeart/2005/8/layout/process4"/>
    <dgm:cxn modelId="{99A25639-704A-487B-98BE-1CCD18462485}" srcId="{30EB81C0-2957-4115-A26C-E953BEE01C82}" destId="{0D5CB525-670E-4563-AEB2-587C7D11F7A0}" srcOrd="0" destOrd="0" parTransId="{BD5DAE61-7BBD-4668-A68F-5357A9189127}" sibTransId="{4391CB4B-46F0-4EA3-A3EF-89ACD1763D20}"/>
    <dgm:cxn modelId="{9F863FB6-9D05-4551-BFE0-1BC7EFD74932}" type="presOf" srcId="{015FDDC5-CCFE-4510-B7A6-B160365DF6BA}" destId="{C682842E-CACE-4587-8EA2-76A51EA6DD9B}" srcOrd="0" destOrd="0" presId="urn:microsoft.com/office/officeart/2005/8/layout/process4"/>
    <dgm:cxn modelId="{8433C193-9AB2-42FA-AF9E-A7E5B7BDE4ED}" type="presOf" srcId="{CC53A5C6-80BD-4F4C-9FDF-64DE13F62286}" destId="{8E22F861-FDC5-49D3-8961-E98EEBF10B91}" srcOrd="0" destOrd="0" presId="urn:microsoft.com/office/officeart/2005/8/layout/process4"/>
    <dgm:cxn modelId="{A7223F2C-ECFD-4687-AAE3-A634F5D08930}" type="presOf" srcId="{C9B4530B-A950-422B-9713-4593AFB1EB75}" destId="{2693195C-47C0-4CC0-83E7-085B4BFD52B1}" srcOrd="0" destOrd="0" presId="urn:microsoft.com/office/officeart/2005/8/layout/process4"/>
    <dgm:cxn modelId="{0EC79B92-30D5-4918-9F5B-E43A2D963073}" type="presOf" srcId="{2CBAA043-3397-443B-A967-16FB689514F8}" destId="{480170E8-1AC6-4612-AA06-262352C9E5E3}" srcOrd="0" destOrd="0" presId="urn:microsoft.com/office/officeart/2005/8/layout/process4"/>
    <dgm:cxn modelId="{17941A16-8430-43B1-87AA-EE4BD5A7EFC0}" type="presOf" srcId="{E9936625-62FC-4AFF-93D6-91570AB053DC}" destId="{5D893744-83DF-4229-8CBB-63B92D9356AD}" srcOrd="0" destOrd="0" presId="urn:microsoft.com/office/officeart/2005/8/layout/process4"/>
    <dgm:cxn modelId="{CB86E5FD-863B-4B91-9D4B-A5678C9D0620}" type="presOf" srcId="{0D5CB525-670E-4563-AEB2-587C7D11F7A0}" destId="{80D852EF-1334-48AF-B772-7EC1F1FE6271}" srcOrd="0" destOrd="0" presId="urn:microsoft.com/office/officeart/2005/8/layout/process4"/>
    <dgm:cxn modelId="{0F0B942D-3CC2-4CA5-B2DA-07F1214D392C}" srcId="{0D5CB525-670E-4563-AEB2-587C7D11F7A0}" destId="{E9936625-62FC-4AFF-93D6-91570AB053DC}" srcOrd="0" destOrd="0" parTransId="{FBF0D168-45A6-49E1-867B-8A885CCE069D}" sibTransId="{DCB0F8D8-3CF0-4B6D-B9A8-C5D41D00138E}"/>
    <dgm:cxn modelId="{581DBAC1-7F13-4B99-B324-D816494237EA}" type="presOf" srcId="{0D5CB525-670E-4563-AEB2-587C7D11F7A0}" destId="{BB6B090F-9FF4-456A-83DC-D8F07579DF22}" srcOrd="1" destOrd="0" presId="urn:microsoft.com/office/officeart/2005/8/layout/process4"/>
    <dgm:cxn modelId="{844958C5-DADF-4C07-865B-78C48F1DE192}" type="presParOf" srcId="{BC1C7201-F27D-45A0-BA45-D0D20377D5AA}" destId="{89B5D4AC-DF18-4B75-A615-76C6EB604ACB}" srcOrd="0" destOrd="0" presId="urn:microsoft.com/office/officeart/2005/8/layout/process4"/>
    <dgm:cxn modelId="{6A89D4EE-5A58-41A2-808F-35CBA38CEC40}" type="presParOf" srcId="{89B5D4AC-DF18-4B75-A615-76C6EB604ACB}" destId="{2693195C-47C0-4CC0-83E7-085B4BFD52B1}" srcOrd="0" destOrd="0" presId="urn:microsoft.com/office/officeart/2005/8/layout/process4"/>
    <dgm:cxn modelId="{23AF1043-BC5C-46D1-95A9-B4E88E46FE5E}" type="presParOf" srcId="{BC1C7201-F27D-45A0-BA45-D0D20377D5AA}" destId="{1A0D41EF-2F14-41B1-8931-DC5EBBA76F9C}" srcOrd="1" destOrd="0" presId="urn:microsoft.com/office/officeart/2005/8/layout/process4"/>
    <dgm:cxn modelId="{F996D271-AC87-442C-A959-E3F11EFE4A3C}" type="presParOf" srcId="{BC1C7201-F27D-45A0-BA45-D0D20377D5AA}" destId="{B3369F8E-16CA-4BB5-9072-1A873B7358EF}" srcOrd="2" destOrd="0" presId="urn:microsoft.com/office/officeart/2005/8/layout/process4"/>
    <dgm:cxn modelId="{B5EB2BC8-8F65-4DA2-BAE5-AD8DB8C11C26}" type="presParOf" srcId="{B3369F8E-16CA-4BB5-9072-1A873B7358EF}" destId="{8E22F861-FDC5-49D3-8961-E98EEBF10B91}" srcOrd="0" destOrd="0" presId="urn:microsoft.com/office/officeart/2005/8/layout/process4"/>
    <dgm:cxn modelId="{1FC5D659-B21D-45E5-8DB7-696A2398570B}" type="presParOf" srcId="{B3369F8E-16CA-4BB5-9072-1A873B7358EF}" destId="{A38054CA-DB4B-410F-B5DB-BD06A78EC915}" srcOrd="1" destOrd="0" presId="urn:microsoft.com/office/officeart/2005/8/layout/process4"/>
    <dgm:cxn modelId="{25DBD43F-E7A5-4719-B3AC-BA1BA69C3831}" type="presParOf" srcId="{B3369F8E-16CA-4BB5-9072-1A873B7358EF}" destId="{A5853D67-CD71-48D2-9DE9-8EC8E72CA3DE}" srcOrd="2" destOrd="0" presId="urn:microsoft.com/office/officeart/2005/8/layout/process4"/>
    <dgm:cxn modelId="{8E394EE1-6AD4-4F80-8FB2-05E3140D138F}" type="presParOf" srcId="{A5853D67-CD71-48D2-9DE9-8EC8E72CA3DE}" destId="{480170E8-1AC6-4612-AA06-262352C9E5E3}" srcOrd="0" destOrd="0" presId="urn:microsoft.com/office/officeart/2005/8/layout/process4"/>
    <dgm:cxn modelId="{9100EA6E-A8E9-4EB1-B1AA-DCFB36681CB8}" type="presParOf" srcId="{A5853D67-CD71-48D2-9DE9-8EC8E72CA3DE}" destId="{366EAEB1-33F4-4155-B3AA-78F73413AE5A}" srcOrd="1" destOrd="0" presId="urn:microsoft.com/office/officeart/2005/8/layout/process4"/>
    <dgm:cxn modelId="{48D3B59C-0843-41E6-9317-899B32ACCEEF}" type="presParOf" srcId="{BC1C7201-F27D-45A0-BA45-D0D20377D5AA}" destId="{356EA1AD-B5C9-4015-B44C-6C674EBE04C0}" srcOrd="3" destOrd="0" presId="urn:microsoft.com/office/officeart/2005/8/layout/process4"/>
    <dgm:cxn modelId="{1512B416-64B5-4D72-95B9-FB4359E6B415}" type="presParOf" srcId="{BC1C7201-F27D-45A0-BA45-D0D20377D5AA}" destId="{69D39ECC-33D6-4416-B4F9-66B18E9EE7DC}" srcOrd="4" destOrd="0" presId="urn:microsoft.com/office/officeart/2005/8/layout/process4"/>
    <dgm:cxn modelId="{39AFBC49-24E2-434C-BF09-E4439FEF17C4}" type="presParOf" srcId="{69D39ECC-33D6-4416-B4F9-66B18E9EE7DC}" destId="{80D852EF-1334-48AF-B772-7EC1F1FE6271}" srcOrd="0" destOrd="0" presId="urn:microsoft.com/office/officeart/2005/8/layout/process4"/>
    <dgm:cxn modelId="{F9B510EB-55EB-417D-92F2-1EE0D379ABD0}" type="presParOf" srcId="{69D39ECC-33D6-4416-B4F9-66B18E9EE7DC}" destId="{BB6B090F-9FF4-456A-83DC-D8F07579DF22}" srcOrd="1" destOrd="0" presId="urn:microsoft.com/office/officeart/2005/8/layout/process4"/>
    <dgm:cxn modelId="{22168A5F-4F87-4E5A-BADB-516F14D4E095}" type="presParOf" srcId="{69D39ECC-33D6-4416-B4F9-66B18E9EE7DC}" destId="{91EAAF2B-B29C-4BA5-AF9F-37AC89714300}" srcOrd="2" destOrd="0" presId="urn:microsoft.com/office/officeart/2005/8/layout/process4"/>
    <dgm:cxn modelId="{9E7FC813-2808-45CB-9F01-91D77B232287}" type="presParOf" srcId="{91EAAF2B-B29C-4BA5-AF9F-37AC89714300}" destId="{5D893744-83DF-4229-8CBB-63B92D9356AD}" srcOrd="0" destOrd="0" presId="urn:microsoft.com/office/officeart/2005/8/layout/process4"/>
    <dgm:cxn modelId="{9FCF490E-78C2-48C9-9B24-54084A03A82C}" type="presParOf" srcId="{91EAAF2B-B29C-4BA5-AF9F-37AC89714300}" destId="{C682842E-CACE-4587-8EA2-76A51EA6DD9B}" srcOrd="1" destOrd="0" presId="urn:microsoft.com/office/officeart/2005/8/layout/process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1FF422-B6F0-4B9D-8424-77DCDD6C6CC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720541-A826-49B8-86AF-8E1D058DC19C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BA73021-EB8A-4E62-850D-C8CC6672E7D7}" type="parTrans" cxnId="{10E73441-0A29-4653-836F-0763DED246F4}">
      <dgm:prSet/>
      <dgm:spPr/>
      <dgm:t>
        <a:bodyPr/>
        <a:lstStyle/>
        <a:p>
          <a:endParaRPr lang="ru-RU"/>
        </a:p>
      </dgm:t>
    </dgm:pt>
    <dgm:pt modelId="{11F79DE7-AEC2-4EEC-BDEA-2A3F738727EE}" type="sibTrans" cxnId="{10E73441-0A29-4653-836F-0763DED246F4}">
      <dgm:prSet/>
      <dgm:spPr/>
      <dgm:t>
        <a:bodyPr/>
        <a:lstStyle/>
        <a:p>
          <a:endParaRPr lang="ru-RU"/>
        </a:p>
      </dgm:t>
    </dgm:pt>
    <dgm:pt modelId="{351C0ADE-07AE-40B0-8139-51432E9ACD6E}">
      <dgm:prSet phldrT="[Текст]" custT="1"/>
      <dgm:spPr/>
      <dgm:t>
        <a:bodyPr/>
        <a:lstStyle/>
        <a:p>
          <a:r>
            <a:rPr lang="ru-RU" sz="2000" b="1" dirty="0" smtClean="0"/>
            <a:t>имущество является раздельной собственностью супругов</a:t>
          </a:r>
          <a:r>
            <a:rPr lang="ru-RU" sz="2000" dirty="0" smtClean="0"/>
            <a:t> (ст. 256 ГК и  36 СК), </a:t>
          </a:r>
          <a:endParaRPr lang="ru-RU" sz="2000" dirty="0"/>
        </a:p>
      </dgm:t>
    </dgm:pt>
    <dgm:pt modelId="{8E6F58A6-0D26-48C4-9C44-87F298FAEDE9}" type="parTrans" cxnId="{EDA9801C-533E-403A-8229-4F54C96B3B7D}">
      <dgm:prSet/>
      <dgm:spPr/>
      <dgm:t>
        <a:bodyPr/>
        <a:lstStyle/>
        <a:p>
          <a:endParaRPr lang="ru-RU"/>
        </a:p>
      </dgm:t>
    </dgm:pt>
    <dgm:pt modelId="{BBCFDB23-4F3F-430E-9D9A-041FECD0D196}" type="sibTrans" cxnId="{EDA9801C-533E-403A-8229-4F54C96B3B7D}">
      <dgm:prSet/>
      <dgm:spPr/>
      <dgm:t>
        <a:bodyPr/>
        <a:lstStyle/>
        <a:p>
          <a:endParaRPr lang="ru-RU"/>
        </a:p>
      </dgm:t>
    </dgm:pt>
    <dgm:pt modelId="{C2CDE055-640E-4A64-BBA0-FFEAB5D88633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FD085A1-DDF4-46AE-812F-B82EBFFEB46C}" type="parTrans" cxnId="{C3AD921A-14AD-4E4F-A732-93C7D0AA97CD}">
      <dgm:prSet/>
      <dgm:spPr/>
      <dgm:t>
        <a:bodyPr/>
        <a:lstStyle/>
        <a:p>
          <a:endParaRPr lang="ru-RU"/>
        </a:p>
      </dgm:t>
    </dgm:pt>
    <dgm:pt modelId="{45CDB35E-32C9-4D56-AB89-C033FE6533F8}" type="sibTrans" cxnId="{C3AD921A-14AD-4E4F-A732-93C7D0AA97CD}">
      <dgm:prSet/>
      <dgm:spPr/>
      <dgm:t>
        <a:bodyPr/>
        <a:lstStyle/>
        <a:p>
          <a:endParaRPr lang="ru-RU"/>
        </a:p>
      </dgm:t>
    </dgm:pt>
    <dgm:pt modelId="{A3FFC5CD-61F3-44DD-BD39-479652ADFDA9}">
      <dgm:prSet phldrT="[Текст]" custT="1"/>
      <dgm:spPr/>
      <dgm:t>
        <a:bodyPr/>
        <a:lstStyle/>
        <a:p>
          <a:r>
            <a:rPr lang="ru-RU" sz="1600" dirty="0" smtClean="0"/>
            <a:t>в отношении этого имущества супругами заключен </a:t>
          </a:r>
          <a:r>
            <a:rPr lang="ru-RU" sz="1600" b="1" dirty="0" smtClean="0"/>
            <a:t>брачный договор</a:t>
          </a:r>
          <a:r>
            <a:rPr lang="ru-RU" sz="1600" dirty="0" smtClean="0"/>
            <a:t>, в соответствии с которым произошло изменение правового режима этого имущества и установлен режим, отличный от режима общей совместной собственности.</a:t>
          </a:r>
          <a:endParaRPr lang="ru-RU" sz="1600" dirty="0"/>
        </a:p>
      </dgm:t>
    </dgm:pt>
    <dgm:pt modelId="{8AB34B9F-0D39-49FB-8085-3A9F72954B23}" type="parTrans" cxnId="{6A2A1D1A-11A2-45F0-BAC5-960013F2A3CB}">
      <dgm:prSet/>
      <dgm:spPr/>
      <dgm:t>
        <a:bodyPr/>
        <a:lstStyle/>
        <a:p>
          <a:endParaRPr lang="ru-RU"/>
        </a:p>
      </dgm:t>
    </dgm:pt>
    <dgm:pt modelId="{6AE671E2-A98A-489F-A4CC-AC2FA6CB1F1B}" type="sibTrans" cxnId="{6A2A1D1A-11A2-45F0-BAC5-960013F2A3CB}">
      <dgm:prSet/>
      <dgm:spPr/>
      <dgm:t>
        <a:bodyPr/>
        <a:lstStyle/>
        <a:p>
          <a:endParaRPr lang="ru-RU"/>
        </a:p>
      </dgm:t>
    </dgm:pt>
    <dgm:pt modelId="{EEF9A27C-A295-495A-8497-22E12E2566F2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297FE1BC-F5BF-4176-9F63-FF5E6C302ECB}" type="parTrans" cxnId="{0C401019-2ABD-4BB3-A90E-485BC7967103}">
      <dgm:prSet/>
      <dgm:spPr/>
      <dgm:t>
        <a:bodyPr/>
        <a:lstStyle/>
        <a:p>
          <a:endParaRPr lang="ru-RU"/>
        </a:p>
      </dgm:t>
    </dgm:pt>
    <dgm:pt modelId="{D9C32B72-5442-4346-B95C-C88EEB02CA6D}" type="sibTrans" cxnId="{0C401019-2ABD-4BB3-A90E-485BC7967103}">
      <dgm:prSet/>
      <dgm:spPr/>
      <dgm:t>
        <a:bodyPr/>
        <a:lstStyle/>
        <a:p>
          <a:endParaRPr lang="ru-RU"/>
        </a:p>
      </dgm:t>
    </dgm:pt>
    <dgm:pt modelId="{6C901ADF-CDC6-4EFC-A52C-C93A8D189D5E}">
      <dgm:prSet phldrT="[Текст]"/>
      <dgm:spPr/>
      <dgm:t>
        <a:bodyPr/>
        <a:lstStyle/>
        <a:p>
          <a:r>
            <a:rPr lang="ru-RU" dirty="0" smtClean="0"/>
            <a:t>место жительства супруга неизвестно (помни ст. 43 СК)</a:t>
          </a:r>
          <a:endParaRPr lang="ru-RU" dirty="0"/>
        </a:p>
      </dgm:t>
    </dgm:pt>
    <dgm:pt modelId="{92EFFEA7-7E3E-4ECE-BB0E-3D4EB8569E46}" type="parTrans" cxnId="{5F5227B5-34A9-49EC-8670-20B157D458F0}">
      <dgm:prSet/>
      <dgm:spPr/>
      <dgm:t>
        <a:bodyPr/>
        <a:lstStyle/>
        <a:p>
          <a:endParaRPr lang="ru-RU"/>
        </a:p>
      </dgm:t>
    </dgm:pt>
    <dgm:pt modelId="{73E31F08-BA5B-42A9-BBBE-B8C1594F0682}" type="sibTrans" cxnId="{5F5227B5-34A9-49EC-8670-20B157D458F0}">
      <dgm:prSet/>
      <dgm:spPr/>
      <dgm:t>
        <a:bodyPr/>
        <a:lstStyle/>
        <a:p>
          <a:endParaRPr lang="ru-RU"/>
        </a:p>
      </dgm:t>
    </dgm:pt>
    <dgm:pt modelId="{3F90C4BA-2EAC-4E43-8C02-D5F2814EAF03}" type="pres">
      <dgm:prSet presAssocID="{D61FF422-B6F0-4B9D-8424-77DCDD6C6CC6}" presName="Name0" presStyleCnt="0">
        <dgm:presLayoutVars>
          <dgm:dir/>
          <dgm:animLvl val="lvl"/>
          <dgm:resizeHandles val="exact"/>
        </dgm:presLayoutVars>
      </dgm:prSet>
      <dgm:spPr/>
    </dgm:pt>
    <dgm:pt modelId="{6D808EB3-10C5-4672-ACE8-271E4B7AC69F}" type="pres">
      <dgm:prSet presAssocID="{8C720541-A826-49B8-86AF-8E1D058DC19C}" presName="linNode" presStyleCnt="0"/>
      <dgm:spPr/>
    </dgm:pt>
    <dgm:pt modelId="{E156B422-9140-4042-9AB1-61209CF96B2D}" type="pres">
      <dgm:prSet presAssocID="{8C720541-A826-49B8-86AF-8E1D058DC19C}" presName="parentText" presStyleLbl="node1" presStyleIdx="0" presStyleCnt="3" custScaleX="62036">
        <dgm:presLayoutVars>
          <dgm:chMax val="1"/>
          <dgm:bulletEnabled val="1"/>
        </dgm:presLayoutVars>
      </dgm:prSet>
      <dgm:spPr/>
    </dgm:pt>
    <dgm:pt modelId="{8417B3C2-0FC4-4CB9-8F14-BA888B5BBC05}" type="pres">
      <dgm:prSet presAssocID="{8C720541-A826-49B8-86AF-8E1D058DC19C}" presName="descendantText" presStyleLbl="alignAccFollowNode1" presStyleIdx="0" presStyleCnt="3" custScaleX="124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6FEA2-106A-440E-B9B2-870BA959415E}" type="pres">
      <dgm:prSet presAssocID="{11F79DE7-AEC2-4EEC-BDEA-2A3F738727EE}" presName="sp" presStyleCnt="0"/>
      <dgm:spPr/>
    </dgm:pt>
    <dgm:pt modelId="{43BB0523-19DB-46DD-8BAC-31D2388566E8}" type="pres">
      <dgm:prSet presAssocID="{C2CDE055-640E-4A64-BBA0-FFEAB5D88633}" presName="linNode" presStyleCnt="0"/>
      <dgm:spPr/>
    </dgm:pt>
    <dgm:pt modelId="{6C5AB045-2099-45DB-8745-66B77198D503}" type="pres">
      <dgm:prSet presAssocID="{C2CDE055-640E-4A64-BBA0-FFEAB5D88633}" presName="parentText" presStyleLbl="node1" presStyleIdx="1" presStyleCnt="3" custScaleX="61419">
        <dgm:presLayoutVars>
          <dgm:chMax val="1"/>
          <dgm:bulletEnabled val="1"/>
        </dgm:presLayoutVars>
      </dgm:prSet>
      <dgm:spPr/>
    </dgm:pt>
    <dgm:pt modelId="{48A560BB-AC90-4D6D-BF30-A793329D3D6F}" type="pres">
      <dgm:prSet presAssocID="{C2CDE055-640E-4A64-BBA0-FFEAB5D88633}" presName="descendantText" presStyleLbl="alignAccFollowNode1" presStyleIdx="1" presStyleCnt="3" custScaleX="118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B2F3F-18E5-4DE6-A38C-82CE22561903}" type="pres">
      <dgm:prSet presAssocID="{45CDB35E-32C9-4D56-AB89-C033FE6533F8}" presName="sp" presStyleCnt="0"/>
      <dgm:spPr/>
    </dgm:pt>
    <dgm:pt modelId="{35BED7A8-2A6A-4BFC-AAE9-F49E486CD313}" type="pres">
      <dgm:prSet presAssocID="{EEF9A27C-A295-495A-8497-22E12E2566F2}" presName="linNode" presStyleCnt="0"/>
      <dgm:spPr/>
    </dgm:pt>
    <dgm:pt modelId="{87C327C0-4C48-437D-8064-B405380E0F5E}" type="pres">
      <dgm:prSet presAssocID="{EEF9A27C-A295-495A-8497-22E12E2566F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F115594-766C-449C-8B9E-156F426FF936}" type="pres">
      <dgm:prSet presAssocID="{EEF9A27C-A295-495A-8497-22E12E2566F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EFC2E6-A060-4757-B986-A5F07D451176}" type="presOf" srcId="{A3FFC5CD-61F3-44DD-BD39-479652ADFDA9}" destId="{48A560BB-AC90-4D6D-BF30-A793329D3D6F}" srcOrd="0" destOrd="0" presId="urn:microsoft.com/office/officeart/2005/8/layout/vList5"/>
    <dgm:cxn modelId="{EDA9801C-533E-403A-8229-4F54C96B3B7D}" srcId="{8C720541-A826-49B8-86AF-8E1D058DC19C}" destId="{351C0ADE-07AE-40B0-8139-51432E9ACD6E}" srcOrd="0" destOrd="0" parTransId="{8E6F58A6-0D26-48C4-9C44-87F298FAEDE9}" sibTransId="{BBCFDB23-4F3F-430E-9D9A-041FECD0D196}"/>
    <dgm:cxn modelId="{6A2A1D1A-11A2-45F0-BAC5-960013F2A3CB}" srcId="{C2CDE055-640E-4A64-BBA0-FFEAB5D88633}" destId="{A3FFC5CD-61F3-44DD-BD39-479652ADFDA9}" srcOrd="0" destOrd="0" parTransId="{8AB34B9F-0D39-49FB-8085-3A9F72954B23}" sibTransId="{6AE671E2-A98A-489F-A4CC-AC2FA6CB1F1B}"/>
    <dgm:cxn modelId="{C3AD921A-14AD-4E4F-A732-93C7D0AA97CD}" srcId="{D61FF422-B6F0-4B9D-8424-77DCDD6C6CC6}" destId="{C2CDE055-640E-4A64-BBA0-FFEAB5D88633}" srcOrd="1" destOrd="0" parTransId="{6FD085A1-DDF4-46AE-812F-B82EBFFEB46C}" sibTransId="{45CDB35E-32C9-4D56-AB89-C033FE6533F8}"/>
    <dgm:cxn modelId="{10E73441-0A29-4653-836F-0763DED246F4}" srcId="{D61FF422-B6F0-4B9D-8424-77DCDD6C6CC6}" destId="{8C720541-A826-49B8-86AF-8E1D058DC19C}" srcOrd="0" destOrd="0" parTransId="{8BA73021-EB8A-4E62-850D-C8CC6672E7D7}" sibTransId="{11F79DE7-AEC2-4EEC-BDEA-2A3F738727EE}"/>
    <dgm:cxn modelId="{032765D1-1A9F-446A-BC46-D56BD48EDACF}" type="presOf" srcId="{351C0ADE-07AE-40B0-8139-51432E9ACD6E}" destId="{8417B3C2-0FC4-4CB9-8F14-BA888B5BBC05}" srcOrd="0" destOrd="0" presId="urn:microsoft.com/office/officeart/2005/8/layout/vList5"/>
    <dgm:cxn modelId="{0D7263B7-5307-47D1-B2D5-5D4677056699}" type="presOf" srcId="{EEF9A27C-A295-495A-8497-22E12E2566F2}" destId="{87C327C0-4C48-437D-8064-B405380E0F5E}" srcOrd="0" destOrd="0" presId="urn:microsoft.com/office/officeart/2005/8/layout/vList5"/>
    <dgm:cxn modelId="{0C401019-2ABD-4BB3-A90E-485BC7967103}" srcId="{D61FF422-B6F0-4B9D-8424-77DCDD6C6CC6}" destId="{EEF9A27C-A295-495A-8497-22E12E2566F2}" srcOrd="2" destOrd="0" parTransId="{297FE1BC-F5BF-4176-9F63-FF5E6C302ECB}" sibTransId="{D9C32B72-5442-4346-B95C-C88EEB02CA6D}"/>
    <dgm:cxn modelId="{58B03186-931C-497A-AA0F-E86A77739CEA}" type="presOf" srcId="{C2CDE055-640E-4A64-BBA0-FFEAB5D88633}" destId="{6C5AB045-2099-45DB-8745-66B77198D503}" srcOrd="0" destOrd="0" presId="urn:microsoft.com/office/officeart/2005/8/layout/vList5"/>
    <dgm:cxn modelId="{5F5227B5-34A9-49EC-8670-20B157D458F0}" srcId="{EEF9A27C-A295-495A-8497-22E12E2566F2}" destId="{6C901ADF-CDC6-4EFC-A52C-C93A8D189D5E}" srcOrd="0" destOrd="0" parTransId="{92EFFEA7-7E3E-4ECE-BB0E-3D4EB8569E46}" sibTransId="{73E31F08-BA5B-42A9-BBBE-B8C1594F0682}"/>
    <dgm:cxn modelId="{B73BD8AD-8E52-4675-B205-B873361E5136}" type="presOf" srcId="{6C901ADF-CDC6-4EFC-A52C-C93A8D189D5E}" destId="{0F115594-766C-449C-8B9E-156F426FF936}" srcOrd="0" destOrd="0" presId="urn:microsoft.com/office/officeart/2005/8/layout/vList5"/>
    <dgm:cxn modelId="{C8C55A4B-35A8-48A5-B12D-37F529496C45}" type="presOf" srcId="{D61FF422-B6F0-4B9D-8424-77DCDD6C6CC6}" destId="{3F90C4BA-2EAC-4E43-8C02-D5F2814EAF03}" srcOrd="0" destOrd="0" presId="urn:microsoft.com/office/officeart/2005/8/layout/vList5"/>
    <dgm:cxn modelId="{FC259BE4-D94C-424F-9E65-1B19A29C462F}" type="presOf" srcId="{8C720541-A826-49B8-86AF-8E1D058DC19C}" destId="{E156B422-9140-4042-9AB1-61209CF96B2D}" srcOrd="0" destOrd="0" presId="urn:microsoft.com/office/officeart/2005/8/layout/vList5"/>
    <dgm:cxn modelId="{A7A62088-4B53-4B33-8B6C-88A72B55DB47}" type="presParOf" srcId="{3F90C4BA-2EAC-4E43-8C02-D5F2814EAF03}" destId="{6D808EB3-10C5-4672-ACE8-271E4B7AC69F}" srcOrd="0" destOrd="0" presId="urn:microsoft.com/office/officeart/2005/8/layout/vList5"/>
    <dgm:cxn modelId="{B12794F4-AFC6-47A4-B9FB-A28F93E038D6}" type="presParOf" srcId="{6D808EB3-10C5-4672-ACE8-271E4B7AC69F}" destId="{E156B422-9140-4042-9AB1-61209CF96B2D}" srcOrd="0" destOrd="0" presId="urn:microsoft.com/office/officeart/2005/8/layout/vList5"/>
    <dgm:cxn modelId="{7EB4D65E-F2A5-4A75-BF14-4A6BEC172704}" type="presParOf" srcId="{6D808EB3-10C5-4672-ACE8-271E4B7AC69F}" destId="{8417B3C2-0FC4-4CB9-8F14-BA888B5BBC05}" srcOrd="1" destOrd="0" presId="urn:microsoft.com/office/officeart/2005/8/layout/vList5"/>
    <dgm:cxn modelId="{7473C2D7-6995-4807-A46C-BBA78DA56D93}" type="presParOf" srcId="{3F90C4BA-2EAC-4E43-8C02-D5F2814EAF03}" destId="{19F6FEA2-106A-440E-B9B2-870BA959415E}" srcOrd="1" destOrd="0" presId="urn:microsoft.com/office/officeart/2005/8/layout/vList5"/>
    <dgm:cxn modelId="{DE2A6F5A-B5E9-4F38-AA11-CA0C1B777B93}" type="presParOf" srcId="{3F90C4BA-2EAC-4E43-8C02-D5F2814EAF03}" destId="{43BB0523-19DB-46DD-8BAC-31D2388566E8}" srcOrd="2" destOrd="0" presId="urn:microsoft.com/office/officeart/2005/8/layout/vList5"/>
    <dgm:cxn modelId="{0716B2F1-150C-46CF-8234-74440D06EDFA}" type="presParOf" srcId="{43BB0523-19DB-46DD-8BAC-31D2388566E8}" destId="{6C5AB045-2099-45DB-8745-66B77198D503}" srcOrd="0" destOrd="0" presId="urn:microsoft.com/office/officeart/2005/8/layout/vList5"/>
    <dgm:cxn modelId="{198C9AAF-D013-4D6E-ABA1-6E5720A91413}" type="presParOf" srcId="{43BB0523-19DB-46DD-8BAC-31D2388566E8}" destId="{48A560BB-AC90-4D6D-BF30-A793329D3D6F}" srcOrd="1" destOrd="0" presId="urn:microsoft.com/office/officeart/2005/8/layout/vList5"/>
    <dgm:cxn modelId="{60C7B7B9-A1BC-46DF-9F65-3FF99F5320A3}" type="presParOf" srcId="{3F90C4BA-2EAC-4E43-8C02-D5F2814EAF03}" destId="{4E4B2F3F-18E5-4DE6-A38C-82CE22561903}" srcOrd="3" destOrd="0" presId="urn:microsoft.com/office/officeart/2005/8/layout/vList5"/>
    <dgm:cxn modelId="{060A3CC8-3BCE-47BD-8D4B-9A3A1CF7BC54}" type="presParOf" srcId="{3F90C4BA-2EAC-4E43-8C02-D5F2814EAF03}" destId="{35BED7A8-2A6A-4BFC-AAE9-F49E486CD313}" srcOrd="4" destOrd="0" presId="urn:microsoft.com/office/officeart/2005/8/layout/vList5"/>
    <dgm:cxn modelId="{5DCC4302-AFE8-463F-859D-7D1A6C446934}" type="presParOf" srcId="{35BED7A8-2A6A-4BFC-AAE9-F49E486CD313}" destId="{87C327C0-4C48-437D-8064-B405380E0F5E}" srcOrd="0" destOrd="0" presId="urn:microsoft.com/office/officeart/2005/8/layout/vList5"/>
    <dgm:cxn modelId="{5B55FDF7-D9CE-4B65-B906-1B8E7B7C8530}" type="presParOf" srcId="{35BED7A8-2A6A-4BFC-AAE9-F49E486CD313}" destId="{0F115594-766C-449C-8B9E-156F426FF936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BCEBCB-2A39-4027-A2FE-9C3E93236C6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65DA7F-D525-4D3C-8BB2-FFF5BEAA4ABB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1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A41CA72-925B-40D9-9A2F-E919EDE64AE9}" type="parTrans" cxnId="{5827159E-3CAC-49D4-A053-1F980D3366B1}">
      <dgm:prSet/>
      <dgm:spPr/>
      <dgm:t>
        <a:bodyPr/>
        <a:lstStyle/>
        <a:p>
          <a:endParaRPr lang="ru-RU"/>
        </a:p>
      </dgm:t>
    </dgm:pt>
    <dgm:pt modelId="{C6985880-8D55-4FE2-95B5-E4EE88280F5C}" type="sibTrans" cxnId="{5827159E-3CAC-49D4-A053-1F980D3366B1}">
      <dgm:prSet/>
      <dgm:spPr/>
      <dgm:t>
        <a:bodyPr/>
        <a:lstStyle/>
        <a:p>
          <a:endParaRPr lang="ru-RU"/>
        </a:p>
      </dgm:t>
    </dgm:pt>
    <dgm:pt modelId="{0C09CB9C-4BAA-4E50-A69A-3738575FE771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предмет</a:t>
          </a:r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 продажи (мены);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51E8999-817D-4D8B-B224-E6A13A4BC96B}" type="parTrans" cxnId="{546CF5F9-2E0D-4F5C-A310-3A7B33929247}">
      <dgm:prSet/>
      <dgm:spPr/>
      <dgm:t>
        <a:bodyPr/>
        <a:lstStyle/>
        <a:p>
          <a:endParaRPr lang="ru-RU"/>
        </a:p>
      </dgm:t>
    </dgm:pt>
    <dgm:pt modelId="{77CA74D8-C645-4C21-981C-B71D45AB5B99}" type="sibTrans" cxnId="{546CF5F9-2E0D-4F5C-A310-3A7B33929247}">
      <dgm:prSet/>
      <dgm:spPr/>
      <dgm:t>
        <a:bodyPr/>
        <a:lstStyle/>
        <a:p>
          <a:endParaRPr lang="ru-RU"/>
        </a:p>
      </dgm:t>
    </dgm:pt>
    <dgm:pt modelId="{A0054BA3-EAC2-4F12-AB3E-C1F402D8E58A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2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B36FC3D-3875-4823-95EC-B7EF0E2321E6}" type="parTrans" cxnId="{0B76063E-E857-45E2-9679-60222435293A}">
      <dgm:prSet/>
      <dgm:spPr/>
      <dgm:t>
        <a:bodyPr/>
        <a:lstStyle/>
        <a:p>
          <a:endParaRPr lang="ru-RU"/>
        </a:p>
      </dgm:t>
    </dgm:pt>
    <dgm:pt modelId="{2A4316D1-45C8-4CB5-B1E3-3F35AA795E37}" type="sibTrans" cxnId="{0B76063E-E857-45E2-9679-60222435293A}">
      <dgm:prSet/>
      <dgm:spPr/>
      <dgm:t>
        <a:bodyPr/>
        <a:lstStyle/>
        <a:p>
          <a:endParaRPr lang="ru-RU"/>
        </a:p>
      </dgm:t>
    </dgm:pt>
    <dgm:pt modelId="{A303A5B1-0711-469E-8732-F81B52657DB6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адрес</a:t>
          </a:r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 нахождения имущества, доля в общей собственности на которое отчуждается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FD9C793-FA9B-47CA-9C86-F3CF553FC723}" type="parTrans" cxnId="{2D4B2072-1FDF-4AE9-82DA-71CD4487611E}">
      <dgm:prSet/>
      <dgm:spPr/>
      <dgm:t>
        <a:bodyPr/>
        <a:lstStyle/>
        <a:p>
          <a:endParaRPr lang="ru-RU"/>
        </a:p>
      </dgm:t>
    </dgm:pt>
    <dgm:pt modelId="{AF91A424-5A0C-47E5-9E22-9154595B1786}" type="sibTrans" cxnId="{2D4B2072-1FDF-4AE9-82DA-71CD4487611E}">
      <dgm:prSet/>
      <dgm:spPr/>
      <dgm:t>
        <a:bodyPr/>
        <a:lstStyle/>
        <a:p>
          <a:endParaRPr lang="ru-RU"/>
        </a:p>
      </dgm:t>
    </dgm:pt>
    <dgm:pt modelId="{8424E40A-891C-4376-9046-64A4D85B8670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3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0933A65-5CE9-4FC8-9DAF-E5F2674AB5AE}" type="parTrans" cxnId="{77E0FB5A-ECF1-4992-91E4-5BCA48A34EF7}">
      <dgm:prSet/>
      <dgm:spPr/>
      <dgm:t>
        <a:bodyPr/>
        <a:lstStyle/>
        <a:p>
          <a:endParaRPr lang="ru-RU"/>
        </a:p>
      </dgm:t>
    </dgm:pt>
    <dgm:pt modelId="{4D68B43F-262D-4362-9D36-D21D5101CD9F}" type="sibTrans" cxnId="{77E0FB5A-ECF1-4992-91E4-5BCA48A34EF7}">
      <dgm:prSet/>
      <dgm:spPr/>
      <dgm:t>
        <a:bodyPr/>
        <a:lstStyle/>
        <a:p>
          <a:endParaRPr lang="ru-RU"/>
        </a:p>
      </dgm:t>
    </dgm:pt>
    <dgm:pt modelId="{1207D772-2AED-43C4-997F-08029793D714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цена</a:t>
          </a:r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, по которой доля продается либо наименование конкретного имущества, на которое она обменивается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B68A76D-648A-465D-A4A2-5D895998C18E}" type="parTrans" cxnId="{C890BCC7-0B9D-4257-9F30-A0D881E94A51}">
      <dgm:prSet/>
      <dgm:spPr/>
      <dgm:t>
        <a:bodyPr/>
        <a:lstStyle/>
        <a:p>
          <a:endParaRPr lang="ru-RU"/>
        </a:p>
      </dgm:t>
    </dgm:pt>
    <dgm:pt modelId="{4F5A3A7C-77BF-4467-9EDF-1450566517A0}" type="sibTrans" cxnId="{C890BCC7-0B9D-4257-9F30-A0D881E94A51}">
      <dgm:prSet/>
      <dgm:spPr/>
      <dgm:t>
        <a:bodyPr/>
        <a:lstStyle/>
        <a:p>
          <a:endParaRPr lang="ru-RU"/>
        </a:p>
      </dgm:t>
    </dgm:pt>
    <dgm:pt modelId="{84FBDDEC-ADF8-4D39-B3FE-7F909B0F92EE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при продаже доли с рассрочкой (отсрочкой) уплаты покупной цены - </a:t>
          </a:r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сроки</a:t>
          </a:r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 этой уплаты;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D29DF74-73AF-4534-85AF-C6B7D7193557}" type="parTrans" cxnId="{7FE0B276-3FC6-4700-B147-EB392827AEAB}">
      <dgm:prSet/>
      <dgm:spPr/>
    </dgm:pt>
    <dgm:pt modelId="{09B69110-7C65-437E-8BE4-54FCC047D59B}" type="sibTrans" cxnId="{7FE0B276-3FC6-4700-B147-EB392827AEAB}">
      <dgm:prSet/>
      <dgm:spPr/>
    </dgm:pt>
    <dgm:pt modelId="{FC412617-7896-46D8-A45A-709FBB3599BB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4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EC89712-4D06-48C7-AB84-EAC47F1A0FC6}" type="parTrans" cxnId="{A728121A-5A20-444E-A609-7C6845BD8F6A}">
      <dgm:prSet/>
      <dgm:spPr/>
    </dgm:pt>
    <dgm:pt modelId="{EB8B0081-E65D-4A98-BA0B-9D8DEBC9240F}" type="sibTrans" cxnId="{A728121A-5A20-444E-A609-7C6845BD8F6A}">
      <dgm:prSet/>
      <dgm:spPr/>
    </dgm:pt>
    <dgm:pt modelId="{6D4CD9CB-D417-4395-A870-FEBB2A283F7A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95EA56A6-2CE0-4352-B084-64EBAF7757FB}" type="parTrans" cxnId="{1A91EA57-FF77-46C2-A08D-D4A8FF5C48A8}">
      <dgm:prSet/>
      <dgm:spPr/>
    </dgm:pt>
    <dgm:pt modelId="{E273B84C-A3B5-4A75-B00A-091727D6765E}" type="sibTrans" cxnId="{1A91EA57-FF77-46C2-A08D-D4A8FF5C48A8}">
      <dgm:prSet/>
      <dgm:spPr/>
    </dgm:pt>
    <dgm:pt modelId="{26D2DB0F-6B70-4F1F-BD99-BC710C8ECC6C}" type="pres">
      <dgm:prSet presAssocID="{00BCEBCB-2A39-4027-A2FE-9C3E93236C60}" presName="Name0" presStyleCnt="0">
        <dgm:presLayoutVars>
          <dgm:dir/>
          <dgm:resizeHandles val="exact"/>
        </dgm:presLayoutVars>
      </dgm:prSet>
      <dgm:spPr/>
    </dgm:pt>
    <dgm:pt modelId="{C51148C5-DA02-4B6D-89FD-FE1768882E5B}" type="pres">
      <dgm:prSet presAssocID="{7965DA7F-D525-4D3C-8BB2-FFF5BEAA4AB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A1ED2-D0AC-42A7-A058-88B5A70DDE13}" type="pres">
      <dgm:prSet presAssocID="{C6985880-8D55-4FE2-95B5-E4EE88280F5C}" presName="sibTrans" presStyleCnt="0"/>
      <dgm:spPr/>
    </dgm:pt>
    <dgm:pt modelId="{9282C1E9-2F39-46F8-9650-B07424E9B49C}" type="pres">
      <dgm:prSet presAssocID="{A0054BA3-EAC2-4F12-AB3E-C1F402D8E58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E6E10-49FB-4852-A593-82D99D19FB1F}" type="pres">
      <dgm:prSet presAssocID="{2A4316D1-45C8-4CB5-B1E3-3F35AA795E37}" presName="sibTrans" presStyleCnt="0"/>
      <dgm:spPr/>
    </dgm:pt>
    <dgm:pt modelId="{BED8E9FC-E6B8-494A-A1B5-922721A006E3}" type="pres">
      <dgm:prSet presAssocID="{8424E40A-891C-4376-9046-64A4D85B86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9A63E-17E0-4FB4-AE32-82BFC38D75A2}" type="pres">
      <dgm:prSet presAssocID="{4D68B43F-262D-4362-9D36-D21D5101CD9F}" presName="sibTrans" presStyleCnt="0"/>
      <dgm:spPr/>
    </dgm:pt>
    <dgm:pt modelId="{CDA07B63-5058-427A-B796-0177F24E29EE}" type="pres">
      <dgm:prSet presAssocID="{FC412617-7896-46D8-A45A-709FBB3599B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E0FB5A-ECF1-4992-91E4-5BCA48A34EF7}" srcId="{00BCEBCB-2A39-4027-A2FE-9C3E93236C60}" destId="{8424E40A-891C-4376-9046-64A4D85B8670}" srcOrd="2" destOrd="0" parTransId="{D0933A65-5CE9-4FC8-9DAF-E5F2674AB5AE}" sibTransId="{4D68B43F-262D-4362-9D36-D21D5101CD9F}"/>
    <dgm:cxn modelId="{4DB09325-3B38-4ABD-96B2-97D7FA7E161F}" type="presOf" srcId="{FC412617-7896-46D8-A45A-709FBB3599BB}" destId="{CDA07B63-5058-427A-B796-0177F24E29EE}" srcOrd="0" destOrd="0" presId="urn:microsoft.com/office/officeart/2005/8/layout/hList6"/>
    <dgm:cxn modelId="{7FE0B276-3FC6-4700-B147-EB392827AEAB}" srcId="{FC412617-7896-46D8-A45A-709FBB3599BB}" destId="{84FBDDEC-ADF8-4D39-B3FE-7F909B0F92EE}" srcOrd="0" destOrd="0" parTransId="{AD29DF74-73AF-4534-85AF-C6B7D7193557}" sibTransId="{09B69110-7C65-437E-8BE4-54FCC047D59B}"/>
    <dgm:cxn modelId="{5827159E-3CAC-49D4-A053-1F980D3366B1}" srcId="{00BCEBCB-2A39-4027-A2FE-9C3E93236C60}" destId="{7965DA7F-D525-4D3C-8BB2-FFF5BEAA4ABB}" srcOrd="0" destOrd="0" parTransId="{8A41CA72-925B-40D9-9A2F-E919EDE64AE9}" sibTransId="{C6985880-8D55-4FE2-95B5-E4EE88280F5C}"/>
    <dgm:cxn modelId="{A728121A-5A20-444E-A609-7C6845BD8F6A}" srcId="{00BCEBCB-2A39-4027-A2FE-9C3E93236C60}" destId="{FC412617-7896-46D8-A45A-709FBB3599BB}" srcOrd="3" destOrd="0" parTransId="{FEC89712-4D06-48C7-AB84-EAC47F1A0FC6}" sibTransId="{EB8B0081-E65D-4A98-BA0B-9D8DEBC9240F}"/>
    <dgm:cxn modelId="{2B831C42-BCFA-4CB2-BCD2-9B8BA1BD1345}" type="presOf" srcId="{A0054BA3-EAC2-4F12-AB3E-C1F402D8E58A}" destId="{9282C1E9-2F39-46F8-9650-B07424E9B49C}" srcOrd="0" destOrd="0" presId="urn:microsoft.com/office/officeart/2005/8/layout/hList6"/>
    <dgm:cxn modelId="{2D4B2072-1FDF-4AE9-82DA-71CD4487611E}" srcId="{A0054BA3-EAC2-4F12-AB3E-C1F402D8E58A}" destId="{A303A5B1-0711-469E-8732-F81B52657DB6}" srcOrd="0" destOrd="0" parTransId="{9FD9C793-FA9B-47CA-9C86-F3CF553FC723}" sibTransId="{AF91A424-5A0C-47E5-9E22-9154595B1786}"/>
    <dgm:cxn modelId="{C890BCC7-0B9D-4257-9F30-A0D881E94A51}" srcId="{8424E40A-891C-4376-9046-64A4D85B8670}" destId="{1207D772-2AED-43C4-997F-08029793D714}" srcOrd="0" destOrd="0" parTransId="{7B68A76D-648A-465D-A4A2-5D895998C18E}" sibTransId="{4F5A3A7C-77BF-4467-9EDF-1450566517A0}"/>
    <dgm:cxn modelId="{1AA3CBC7-301D-44FF-9BFC-FE6479F0275E}" type="presOf" srcId="{84FBDDEC-ADF8-4D39-B3FE-7F909B0F92EE}" destId="{CDA07B63-5058-427A-B796-0177F24E29EE}" srcOrd="0" destOrd="1" presId="urn:microsoft.com/office/officeart/2005/8/layout/hList6"/>
    <dgm:cxn modelId="{0B76063E-E857-45E2-9679-60222435293A}" srcId="{00BCEBCB-2A39-4027-A2FE-9C3E93236C60}" destId="{A0054BA3-EAC2-4F12-AB3E-C1F402D8E58A}" srcOrd="1" destOrd="0" parTransId="{BB36FC3D-3875-4823-95EC-B7EF0E2321E6}" sibTransId="{2A4316D1-45C8-4CB5-B1E3-3F35AA795E37}"/>
    <dgm:cxn modelId="{1A91EA57-FF77-46C2-A08D-D4A8FF5C48A8}" srcId="{FC412617-7896-46D8-A45A-709FBB3599BB}" destId="{6D4CD9CB-D417-4395-A870-FEBB2A283F7A}" srcOrd="1" destOrd="0" parTransId="{95EA56A6-2CE0-4352-B084-64EBAF7757FB}" sibTransId="{E273B84C-A3B5-4A75-B00A-091727D6765E}"/>
    <dgm:cxn modelId="{546CF5F9-2E0D-4F5C-A310-3A7B33929247}" srcId="{7965DA7F-D525-4D3C-8BB2-FFF5BEAA4ABB}" destId="{0C09CB9C-4BAA-4E50-A69A-3738575FE771}" srcOrd="0" destOrd="0" parTransId="{451E8999-817D-4D8B-B224-E6A13A4BC96B}" sibTransId="{77CA74D8-C645-4C21-981C-B71D45AB5B99}"/>
    <dgm:cxn modelId="{55DD8574-7715-43E1-B936-795CFEB21C12}" type="presOf" srcId="{6D4CD9CB-D417-4395-A870-FEBB2A283F7A}" destId="{CDA07B63-5058-427A-B796-0177F24E29EE}" srcOrd="0" destOrd="2" presId="urn:microsoft.com/office/officeart/2005/8/layout/hList6"/>
    <dgm:cxn modelId="{1B3F0CB3-7195-4F22-AEE5-8E488DF43276}" type="presOf" srcId="{00BCEBCB-2A39-4027-A2FE-9C3E93236C60}" destId="{26D2DB0F-6B70-4F1F-BD99-BC710C8ECC6C}" srcOrd="0" destOrd="0" presId="urn:microsoft.com/office/officeart/2005/8/layout/hList6"/>
    <dgm:cxn modelId="{621FBE6D-E6D5-4E2F-8E50-8758395FFBDB}" type="presOf" srcId="{8424E40A-891C-4376-9046-64A4D85B8670}" destId="{BED8E9FC-E6B8-494A-A1B5-922721A006E3}" srcOrd="0" destOrd="0" presId="urn:microsoft.com/office/officeart/2005/8/layout/hList6"/>
    <dgm:cxn modelId="{8D162232-0092-4030-A8E0-789DBF83D10A}" type="presOf" srcId="{1207D772-2AED-43C4-997F-08029793D714}" destId="{BED8E9FC-E6B8-494A-A1B5-922721A006E3}" srcOrd="0" destOrd="1" presId="urn:microsoft.com/office/officeart/2005/8/layout/hList6"/>
    <dgm:cxn modelId="{082D826E-D75C-45B2-B12F-01F6EFD7245E}" type="presOf" srcId="{A303A5B1-0711-469E-8732-F81B52657DB6}" destId="{9282C1E9-2F39-46F8-9650-B07424E9B49C}" srcOrd="0" destOrd="1" presId="urn:microsoft.com/office/officeart/2005/8/layout/hList6"/>
    <dgm:cxn modelId="{156A5AFC-0831-4287-BA24-B47E6D8544A8}" type="presOf" srcId="{7965DA7F-D525-4D3C-8BB2-FFF5BEAA4ABB}" destId="{C51148C5-DA02-4B6D-89FD-FE1768882E5B}" srcOrd="0" destOrd="0" presId="urn:microsoft.com/office/officeart/2005/8/layout/hList6"/>
    <dgm:cxn modelId="{97E8D7E1-7A8E-4804-BC0A-9BD4B3CFAC29}" type="presOf" srcId="{0C09CB9C-4BAA-4E50-A69A-3738575FE771}" destId="{C51148C5-DA02-4B6D-89FD-FE1768882E5B}" srcOrd="0" destOrd="1" presId="urn:microsoft.com/office/officeart/2005/8/layout/hList6"/>
    <dgm:cxn modelId="{F0E13E95-1D33-4E5C-9902-7245CEC31FF8}" type="presParOf" srcId="{26D2DB0F-6B70-4F1F-BD99-BC710C8ECC6C}" destId="{C51148C5-DA02-4B6D-89FD-FE1768882E5B}" srcOrd="0" destOrd="0" presId="urn:microsoft.com/office/officeart/2005/8/layout/hList6"/>
    <dgm:cxn modelId="{2DE6787E-7C85-4A30-A5B5-E67F79F915A2}" type="presParOf" srcId="{26D2DB0F-6B70-4F1F-BD99-BC710C8ECC6C}" destId="{24DA1ED2-D0AC-42A7-A058-88B5A70DDE13}" srcOrd="1" destOrd="0" presId="urn:microsoft.com/office/officeart/2005/8/layout/hList6"/>
    <dgm:cxn modelId="{269BD90B-4269-4346-B7EA-0945209C598A}" type="presParOf" srcId="{26D2DB0F-6B70-4F1F-BD99-BC710C8ECC6C}" destId="{9282C1E9-2F39-46F8-9650-B07424E9B49C}" srcOrd="2" destOrd="0" presId="urn:microsoft.com/office/officeart/2005/8/layout/hList6"/>
    <dgm:cxn modelId="{33F837B0-C594-4199-87EF-5719FF5823C2}" type="presParOf" srcId="{26D2DB0F-6B70-4F1F-BD99-BC710C8ECC6C}" destId="{F53E6E10-49FB-4852-A593-82D99D19FB1F}" srcOrd="3" destOrd="0" presId="urn:microsoft.com/office/officeart/2005/8/layout/hList6"/>
    <dgm:cxn modelId="{6AD7FC39-12B6-4A2D-8390-04CD5B8D8786}" type="presParOf" srcId="{26D2DB0F-6B70-4F1F-BD99-BC710C8ECC6C}" destId="{BED8E9FC-E6B8-494A-A1B5-922721A006E3}" srcOrd="4" destOrd="0" presId="urn:microsoft.com/office/officeart/2005/8/layout/hList6"/>
    <dgm:cxn modelId="{FE7618AE-5B48-4437-ACC0-6E67DC52ED1D}" type="presParOf" srcId="{26D2DB0F-6B70-4F1F-BD99-BC710C8ECC6C}" destId="{B279A63E-17E0-4FB4-AE32-82BFC38D75A2}" srcOrd="5" destOrd="0" presId="urn:microsoft.com/office/officeart/2005/8/layout/hList6"/>
    <dgm:cxn modelId="{415E4995-B664-4DF7-9B8D-57A151625BC0}" type="presParOf" srcId="{26D2DB0F-6B70-4F1F-BD99-BC710C8ECC6C}" destId="{CDA07B63-5058-427A-B796-0177F24E29EE}" srcOrd="6" destOrd="0" presId="urn:microsoft.com/office/officeart/2005/8/layout/hList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2DE35D-A4C0-4052-98D1-144C1CC4E8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D17684-39FD-4F32-84AF-7E513E313871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совершать сделки с подопечным, за исключением передачи имущества подопечному в качестве дара или в безвозмездное пользование;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5FF7D3C-50E5-480B-8E2B-41AC938E3B08}" type="parTrans" cxnId="{6D91E0F4-8395-42F9-B965-1A5762B8AE98}">
      <dgm:prSet/>
      <dgm:spPr/>
      <dgm:t>
        <a:bodyPr/>
        <a:lstStyle/>
        <a:p>
          <a:endParaRPr lang="ru-RU"/>
        </a:p>
      </dgm:t>
    </dgm:pt>
    <dgm:pt modelId="{236E1C63-5351-49BE-A62A-7742229FC260}" type="sibTrans" cxnId="{6D91E0F4-8395-42F9-B965-1A5762B8AE98}">
      <dgm:prSet/>
      <dgm:spPr/>
      <dgm:t>
        <a:bodyPr/>
        <a:lstStyle/>
        <a:p>
          <a:endParaRPr lang="ru-RU"/>
        </a:p>
      </dgm:t>
    </dgm:pt>
    <dgm:pt modelId="{42E7031C-052D-4E05-923C-181513714C26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представлять подопечного при заключении сделок между подопечными и супругом опекуна или попечителя и их близкими родственниками. 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59F9BDB-8BBD-4279-AB46-9CAB3B42FE7F}" type="parTrans" cxnId="{3945585E-0F92-452A-ADCB-4073274B8E61}">
      <dgm:prSet/>
      <dgm:spPr/>
      <dgm:t>
        <a:bodyPr/>
        <a:lstStyle/>
        <a:p>
          <a:endParaRPr lang="ru-RU"/>
        </a:p>
      </dgm:t>
    </dgm:pt>
    <dgm:pt modelId="{0BAD226D-1582-4B53-A518-0F901C725F06}" type="sibTrans" cxnId="{3945585E-0F92-452A-ADCB-4073274B8E61}">
      <dgm:prSet/>
      <dgm:spPr/>
      <dgm:t>
        <a:bodyPr/>
        <a:lstStyle/>
        <a:p>
          <a:endParaRPr lang="ru-RU"/>
        </a:p>
      </dgm:t>
    </dgm:pt>
    <dgm:pt modelId="{6EE86C38-D75D-43AF-B580-7B49166D50EB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mtClean="0">
              <a:solidFill>
                <a:schemeClr val="tx1">
                  <a:lumMod val="85000"/>
                  <a:lumOff val="15000"/>
                </a:schemeClr>
              </a:solidFill>
            </a:rPr>
            <a:t>Таким образом, сделки законных представителей с подопечными могут быть совершены только к выгоде подопечных. 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F1FB094-C2F9-4B37-B53B-E314F57E7755}" type="parTrans" cxnId="{E9746932-C823-4EDD-B3C3-1D46EDE49161}">
      <dgm:prSet/>
      <dgm:spPr/>
    </dgm:pt>
    <dgm:pt modelId="{BAE4DA78-DE24-4681-9183-4BACC6838ACE}" type="sibTrans" cxnId="{E9746932-C823-4EDD-B3C3-1D46EDE49161}">
      <dgm:prSet/>
      <dgm:spPr/>
    </dgm:pt>
    <dgm:pt modelId="{DD6A318D-4507-4184-893C-C79A95E73F4D}" type="pres">
      <dgm:prSet presAssocID="{D32DE35D-A4C0-4052-98D1-144C1CC4E80F}" presName="diagram" presStyleCnt="0">
        <dgm:presLayoutVars>
          <dgm:dir/>
          <dgm:resizeHandles val="exact"/>
        </dgm:presLayoutVars>
      </dgm:prSet>
      <dgm:spPr/>
    </dgm:pt>
    <dgm:pt modelId="{EE16F712-FFBB-42C0-A027-CCBF517043DD}" type="pres">
      <dgm:prSet presAssocID="{B2D17684-39FD-4F32-84AF-7E513E313871}" presName="node" presStyleLbl="node1" presStyleIdx="0" presStyleCnt="3" custScaleY="132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28C26-6BC5-424E-90B6-936DFA55F257}" type="pres">
      <dgm:prSet presAssocID="{236E1C63-5351-49BE-A62A-7742229FC260}" presName="sibTrans" presStyleCnt="0"/>
      <dgm:spPr/>
    </dgm:pt>
    <dgm:pt modelId="{69B7473F-CCEE-4123-BE84-A1CE3E17A3D0}" type="pres">
      <dgm:prSet presAssocID="{42E7031C-052D-4E05-923C-181513714C26}" presName="node" presStyleLbl="node1" presStyleIdx="1" presStyleCnt="3" custScaleY="138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C0391-BCCB-4085-8FAE-65D699397897}" type="pres">
      <dgm:prSet presAssocID="{0BAD226D-1582-4B53-A518-0F901C725F06}" presName="sibTrans" presStyleCnt="0"/>
      <dgm:spPr/>
    </dgm:pt>
    <dgm:pt modelId="{3160EEDC-8356-42D6-89D1-12C4B3F87CDF}" type="pres">
      <dgm:prSet presAssocID="{6EE86C38-D75D-43AF-B580-7B49166D50EB}" presName="node" presStyleLbl="node1" presStyleIdx="2" presStyleCnt="3" custScaleX="269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7F475C-6FBB-4978-A98D-F8C38951CE6F}" type="presOf" srcId="{B2D17684-39FD-4F32-84AF-7E513E313871}" destId="{EE16F712-FFBB-42C0-A027-CCBF517043DD}" srcOrd="0" destOrd="0" presId="urn:microsoft.com/office/officeart/2005/8/layout/default"/>
    <dgm:cxn modelId="{3945585E-0F92-452A-ADCB-4073274B8E61}" srcId="{D32DE35D-A4C0-4052-98D1-144C1CC4E80F}" destId="{42E7031C-052D-4E05-923C-181513714C26}" srcOrd="1" destOrd="0" parTransId="{E59F9BDB-8BBD-4279-AB46-9CAB3B42FE7F}" sibTransId="{0BAD226D-1582-4B53-A518-0F901C725F06}"/>
    <dgm:cxn modelId="{6D91E0F4-8395-42F9-B965-1A5762B8AE98}" srcId="{D32DE35D-A4C0-4052-98D1-144C1CC4E80F}" destId="{B2D17684-39FD-4F32-84AF-7E513E313871}" srcOrd="0" destOrd="0" parTransId="{45FF7D3C-50E5-480B-8E2B-41AC938E3B08}" sibTransId="{236E1C63-5351-49BE-A62A-7742229FC260}"/>
    <dgm:cxn modelId="{6748C0AC-D276-497D-A444-6C9B00926C89}" type="presOf" srcId="{D32DE35D-A4C0-4052-98D1-144C1CC4E80F}" destId="{DD6A318D-4507-4184-893C-C79A95E73F4D}" srcOrd="0" destOrd="0" presId="urn:microsoft.com/office/officeart/2005/8/layout/default"/>
    <dgm:cxn modelId="{E9746932-C823-4EDD-B3C3-1D46EDE49161}" srcId="{D32DE35D-A4C0-4052-98D1-144C1CC4E80F}" destId="{6EE86C38-D75D-43AF-B580-7B49166D50EB}" srcOrd="2" destOrd="0" parTransId="{5F1FB094-C2F9-4B37-B53B-E314F57E7755}" sibTransId="{BAE4DA78-DE24-4681-9183-4BACC6838ACE}"/>
    <dgm:cxn modelId="{265CFB22-DE92-4719-A49D-857735F7EFB8}" type="presOf" srcId="{42E7031C-052D-4E05-923C-181513714C26}" destId="{69B7473F-CCEE-4123-BE84-A1CE3E17A3D0}" srcOrd="0" destOrd="0" presId="urn:microsoft.com/office/officeart/2005/8/layout/default"/>
    <dgm:cxn modelId="{DCBF54B7-B0F4-4C01-AE8D-E3B5835E4A03}" type="presOf" srcId="{6EE86C38-D75D-43AF-B580-7B49166D50EB}" destId="{3160EEDC-8356-42D6-89D1-12C4B3F87CDF}" srcOrd="0" destOrd="0" presId="urn:microsoft.com/office/officeart/2005/8/layout/default"/>
    <dgm:cxn modelId="{C47F7AAA-DAFC-4309-852F-AF2DDC739375}" type="presParOf" srcId="{DD6A318D-4507-4184-893C-C79A95E73F4D}" destId="{EE16F712-FFBB-42C0-A027-CCBF517043DD}" srcOrd="0" destOrd="0" presId="urn:microsoft.com/office/officeart/2005/8/layout/default"/>
    <dgm:cxn modelId="{FDA2BD10-7D28-430E-8E3A-E5B59D92BAE5}" type="presParOf" srcId="{DD6A318D-4507-4184-893C-C79A95E73F4D}" destId="{7E228C26-6BC5-424E-90B6-936DFA55F257}" srcOrd="1" destOrd="0" presId="urn:microsoft.com/office/officeart/2005/8/layout/default"/>
    <dgm:cxn modelId="{FD59B739-040F-4593-BEDE-BB09F6105F4C}" type="presParOf" srcId="{DD6A318D-4507-4184-893C-C79A95E73F4D}" destId="{69B7473F-CCEE-4123-BE84-A1CE3E17A3D0}" srcOrd="2" destOrd="0" presId="urn:microsoft.com/office/officeart/2005/8/layout/default"/>
    <dgm:cxn modelId="{8A49BE2D-84FD-45C2-B74D-245FAAC24051}" type="presParOf" srcId="{DD6A318D-4507-4184-893C-C79A95E73F4D}" destId="{45DC0391-BCCB-4085-8FAE-65D699397897}" srcOrd="3" destOrd="0" presId="urn:microsoft.com/office/officeart/2005/8/layout/default"/>
    <dgm:cxn modelId="{4DC3E2EC-5C83-4FC9-AAF2-D28DA5351ED0}" type="presParOf" srcId="{DD6A318D-4507-4184-893C-C79A95E73F4D}" destId="{3160EEDC-8356-42D6-89D1-12C4B3F87CDF}" srcOrd="4" destOrd="0" presId="urn:microsoft.com/office/officeart/2005/8/layout/default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766C0A-16FF-496B-A082-18F2E480440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069E1B-5FA5-40AC-91AF-14468D797964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подарить ребенку имущество, в том числе недвижимое имущество, а также долю в праве общей собственности на имущество;</a:t>
          </a:r>
          <a:endParaRPr lang="ru-RU" dirty="0"/>
        </a:p>
      </dgm:t>
    </dgm:pt>
    <dgm:pt modelId="{E4B6233A-1B96-40C8-AA07-605DDD31EAA6}" type="parTrans" cxnId="{1B4085CC-38DF-4DCD-8F45-304AB787C286}">
      <dgm:prSet/>
      <dgm:spPr/>
      <dgm:t>
        <a:bodyPr/>
        <a:lstStyle/>
        <a:p>
          <a:endParaRPr lang="ru-RU"/>
        </a:p>
      </dgm:t>
    </dgm:pt>
    <dgm:pt modelId="{89E8D548-0C4F-4AB3-A9C4-4940E41AA2B7}" type="sibTrans" cxnId="{1B4085CC-38DF-4DCD-8F45-304AB787C286}">
      <dgm:prSet/>
      <dgm:spPr/>
      <dgm:t>
        <a:bodyPr/>
        <a:lstStyle/>
        <a:p>
          <a:endParaRPr lang="ru-RU"/>
        </a:p>
      </dgm:t>
    </dgm:pt>
    <dgm:pt modelId="{61DA6849-96A3-406C-B31B-510F84FCF40B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передать ребенку имущество, в том числе недвижимость, в безвозмездное пользование;</a:t>
          </a:r>
          <a:endParaRPr lang="ru-RU" dirty="0"/>
        </a:p>
      </dgm:t>
    </dgm:pt>
    <dgm:pt modelId="{7C462DE3-E0E5-403E-93FF-8C3BC552EF80}" type="parTrans" cxnId="{372482E4-6D21-41ED-9CDE-7B7531035A12}">
      <dgm:prSet/>
      <dgm:spPr/>
      <dgm:t>
        <a:bodyPr/>
        <a:lstStyle/>
        <a:p>
          <a:endParaRPr lang="ru-RU"/>
        </a:p>
      </dgm:t>
    </dgm:pt>
    <dgm:pt modelId="{71D64004-9376-4CCB-8980-880F48F4DB8E}" type="sibTrans" cxnId="{372482E4-6D21-41ED-9CDE-7B7531035A12}">
      <dgm:prSet/>
      <dgm:spPr/>
      <dgm:t>
        <a:bodyPr/>
        <a:lstStyle/>
        <a:p>
          <a:endParaRPr lang="ru-RU"/>
        </a:p>
      </dgm:t>
    </dgm:pt>
    <dgm:pt modelId="{D152CEF6-B61D-4A42-BB94-DFAA0B426394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безвозмездно уступить ребенку свое право (требование)</a:t>
          </a:r>
          <a:endParaRPr lang="ru-RU" dirty="0"/>
        </a:p>
      </dgm:t>
    </dgm:pt>
    <dgm:pt modelId="{1199290A-5438-4D0F-8A01-A08FDB3D1AB6}" type="parTrans" cxnId="{A33B21B7-3534-49A2-82C3-6CBFDDAA14FE}">
      <dgm:prSet/>
      <dgm:spPr/>
      <dgm:t>
        <a:bodyPr/>
        <a:lstStyle/>
        <a:p>
          <a:endParaRPr lang="ru-RU"/>
        </a:p>
      </dgm:t>
    </dgm:pt>
    <dgm:pt modelId="{050451CB-2DD9-4BC8-866F-9A256CAFB1AE}" type="sibTrans" cxnId="{A33B21B7-3534-49A2-82C3-6CBFDDAA14FE}">
      <dgm:prSet/>
      <dgm:spPr/>
      <dgm:t>
        <a:bodyPr/>
        <a:lstStyle/>
        <a:p>
          <a:endParaRPr lang="ru-RU"/>
        </a:p>
      </dgm:t>
    </dgm:pt>
    <dgm:pt modelId="{FAEF40B9-8B34-46D0-96A1-88DA4D6D0975}" type="pres">
      <dgm:prSet presAssocID="{E9766C0A-16FF-496B-A082-18F2E4804404}" presName="diagram" presStyleCnt="0">
        <dgm:presLayoutVars>
          <dgm:dir/>
          <dgm:resizeHandles val="exact"/>
        </dgm:presLayoutVars>
      </dgm:prSet>
      <dgm:spPr/>
    </dgm:pt>
    <dgm:pt modelId="{9156F30E-CBC9-4422-A456-B54872524D4E}" type="pres">
      <dgm:prSet presAssocID="{C8069E1B-5FA5-40AC-91AF-14468D79796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B2A58-F10E-4F31-84BE-72DA02B94B14}" type="pres">
      <dgm:prSet presAssocID="{89E8D548-0C4F-4AB3-A9C4-4940E41AA2B7}" presName="sibTrans" presStyleCnt="0"/>
      <dgm:spPr/>
    </dgm:pt>
    <dgm:pt modelId="{11BEDF47-2DFB-42AF-AE50-EDDAFDA5CC2E}" type="pres">
      <dgm:prSet presAssocID="{61DA6849-96A3-406C-B31B-510F84FCF40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62236-5518-47D1-97ED-5EA7D59EE1E7}" type="pres">
      <dgm:prSet presAssocID="{71D64004-9376-4CCB-8980-880F48F4DB8E}" presName="sibTrans" presStyleCnt="0"/>
      <dgm:spPr/>
    </dgm:pt>
    <dgm:pt modelId="{4CD8DA15-8FDC-4626-877A-6451A33F87D7}" type="pres">
      <dgm:prSet presAssocID="{D152CEF6-B61D-4A42-BB94-DFAA0B42639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565992-7DA2-49EB-A421-8A7E792D9323}" type="presOf" srcId="{D152CEF6-B61D-4A42-BB94-DFAA0B426394}" destId="{4CD8DA15-8FDC-4626-877A-6451A33F87D7}" srcOrd="0" destOrd="0" presId="urn:microsoft.com/office/officeart/2005/8/layout/default"/>
    <dgm:cxn modelId="{4B1839DC-6FE8-4901-B2A9-422CAB8BE631}" type="presOf" srcId="{E9766C0A-16FF-496B-A082-18F2E4804404}" destId="{FAEF40B9-8B34-46D0-96A1-88DA4D6D0975}" srcOrd="0" destOrd="0" presId="urn:microsoft.com/office/officeart/2005/8/layout/default"/>
    <dgm:cxn modelId="{372482E4-6D21-41ED-9CDE-7B7531035A12}" srcId="{E9766C0A-16FF-496B-A082-18F2E4804404}" destId="{61DA6849-96A3-406C-B31B-510F84FCF40B}" srcOrd="1" destOrd="0" parTransId="{7C462DE3-E0E5-403E-93FF-8C3BC552EF80}" sibTransId="{71D64004-9376-4CCB-8980-880F48F4DB8E}"/>
    <dgm:cxn modelId="{A33B21B7-3534-49A2-82C3-6CBFDDAA14FE}" srcId="{E9766C0A-16FF-496B-A082-18F2E4804404}" destId="{D152CEF6-B61D-4A42-BB94-DFAA0B426394}" srcOrd="2" destOrd="0" parTransId="{1199290A-5438-4D0F-8A01-A08FDB3D1AB6}" sibTransId="{050451CB-2DD9-4BC8-866F-9A256CAFB1AE}"/>
    <dgm:cxn modelId="{E5ACB825-9349-4DE8-9FA9-62AC0B067DD3}" type="presOf" srcId="{61DA6849-96A3-406C-B31B-510F84FCF40B}" destId="{11BEDF47-2DFB-42AF-AE50-EDDAFDA5CC2E}" srcOrd="0" destOrd="0" presId="urn:microsoft.com/office/officeart/2005/8/layout/default"/>
    <dgm:cxn modelId="{1A5A1C4E-19AB-4359-9DE8-E8F6DD69AAE8}" type="presOf" srcId="{C8069E1B-5FA5-40AC-91AF-14468D797964}" destId="{9156F30E-CBC9-4422-A456-B54872524D4E}" srcOrd="0" destOrd="0" presId="urn:microsoft.com/office/officeart/2005/8/layout/default"/>
    <dgm:cxn modelId="{1B4085CC-38DF-4DCD-8F45-304AB787C286}" srcId="{E9766C0A-16FF-496B-A082-18F2E4804404}" destId="{C8069E1B-5FA5-40AC-91AF-14468D797964}" srcOrd="0" destOrd="0" parTransId="{E4B6233A-1B96-40C8-AA07-605DDD31EAA6}" sibTransId="{89E8D548-0C4F-4AB3-A9C4-4940E41AA2B7}"/>
    <dgm:cxn modelId="{03DB33C6-0C9F-4D4B-A60E-2F05704BE567}" type="presParOf" srcId="{FAEF40B9-8B34-46D0-96A1-88DA4D6D0975}" destId="{9156F30E-CBC9-4422-A456-B54872524D4E}" srcOrd="0" destOrd="0" presId="urn:microsoft.com/office/officeart/2005/8/layout/default"/>
    <dgm:cxn modelId="{499F11F0-143E-4ED3-A024-C037104199B8}" type="presParOf" srcId="{FAEF40B9-8B34-46D0-96A1-88DA4D6D0975}" destId="{A0CB2A58-F10E-4F31-84BE-72DA02B94B14}" srcOrd="1" destOrd="0" presId="urn:microsoft.com/office/officeart/2005/8/layout/default"/>
    <dgm:cxn modelId="{11F1AB64-C000-4CF1-98F2-DC288FC4E0B3}" type="presParOf" srcId="{FAEF40B9-8B34-46D0-96A1-88DA4D6D0975}" destId="{11BEDF47-2DFB-42AF-AE50-EDDAFDA5CC2E}" srcOrd="2" destOrd="0" presId="urn:microsoft.com/office/officeart/2005/8/layout/default"/>
    <dgm:cxn modelId="{5550484F-429B-4BE5-AA70-4BBD95381F13}" type="presParOf" srcId="{FAEF40B9-8B34-46D0-96A1-88DA4D6D0975}" destId="{46462236-5518-47D1-97ED-5EA7D59EE1E7}" srcOrd="3" destOrd="0" presId="urn:microsoft.com/office/officeart/2005/8/layout/default"/>
    <dgm:cxn modelId="{A20D3553-13C2-41C6-BA67-97663E54D682}" type="presParOf" srcId="{FAEF40B9-8B34-46D0-96A1-88DA4D6D0975}" destId="{4CD8DA15-8FDC-4626-877A-6451A33F87D7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000263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Лекция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7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Тема: </a:t>
            </a:r>
            <a:r>
              <a:rPr lang="ru-RU" sz="4000" b="1" dirty="0" smtClean="0"/>
              <a:t>Удостоверение договоров, связанных с отчуждением недвижимости</a:t>
            </a:r>
            <a:endParaRPr lang="ru-RU" sz="4000" dirty="0" smtClean="0"/>
          </a:p>
          <a:p>
            <a:pPr algn="ctr"/>
            <a:endParaRPr lang="ru-RU" sz="4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Правила 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 5) При удостоверении сделок, указанных в ст. 35 Семейного кодекса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РФ,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нотариусом проверяется наличие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нотариально удостоверенного согласия другого супруга на совершение сделки.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Если в нотариально удостоверенном согласии супруга указаны какие-либо условия сделки, нотариус при удостоверении сделки проверяет, соблюдены ли эти условия.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Если лицо не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состоит в зарегистрированном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браке, нотариусу представляется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письменное заявление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об этом данного лица.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6) При удостоверении сделок с участием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несовершеннолетних, недееспособных или не полностью дееспособных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нотариус проверяет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наличие согласия их законных представителей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и (или) 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органа опеки и попечительства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на совершение сделки, когда это требуется в соответствии с законом.</a:t>
            </a:r>
          </a:p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При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расторжении договора об отчуждении имущества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нотариус,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в случае хранения у него правоустанавливающего документа на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имущество,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возвращает его собственнику этого имущества. При этом у нотариуса остается копия правоустанавливающего документа.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ahoma" pitchFamily="34" charset="0"/>
                <a:cs typeface="Tahoma" pitchFamily="34" charset="0"/>
              </a:rPr>
              <a:t>В соответствии с Правилами ведения Единого государственного реестра прав на недвижимое имущество и сделок с ним в Единый государственный реестр прав должен </a:t>
            </a:r>
            <a:r>
              <a:rPr lang="ru-RU" sz="3600" b="1" dirty="0" smtClean="0">
                <a:latin typeface="Tahoma" pitchFamily="34" charset="0"/>
                <a:cs typeface="Tahoma" pitchFamily="34" charset="0"/>
              </a:rPr>
              <a:t>вноситься ряд необходимых сведений</a:t>
            </a:r>
            <a:r>
              <a:rPr lang="ru-RU" sz="3600" dirty="0" smtClean="0">
                <a:latin typeface="Tahoma" pitchFamily="34" charset="0"/>
                <a:cs typeface="Tahoma" pitchFamily="34" charset="0"/>
              </a:rPr>
              <a:t>, которые следует </a:t>
            </a:r>
            <a:r>
              <a:rPr lang="ru-RU" sz="3600" b="1" dirty="0" smtClean="0">
                <a:latin typeface="Tahoma" pitchFamily="34" charset="0"/>
                <a:cs typeface="Tahoma" pitchFamily="34" charset="0"/>
              </a:rPr>
              <a:t>отражать и в нотариальных документах</a:t>
            </a:r>
            <a:r>
              <a:rPr lang="ru-RU" sz="3600" dirty="0" smtClean="0">
                <a:latin typeface="Tahoma" pitchFamily="34" charset="0"/>
                <a:cs typeface="Tahoma" pitchFamily="34" charset="0"/>
              </a:rPr>
              <a:t>, представляемых на государственную регистрацию.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Сведения об участниках сделки (правообладателях)</a:t>
            </a:r>
            <a:br>
              <a:rPr lang="ru-RU" sz="3200" b="1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latin typeface="Tahoma" pitchFamily="34" charset="0"/>
                <a:cs typeface="Tahoma" pitchFamily="34" charset="0"/>
              </a:rPr>
            </a:br>
            <a:r>
              <a:rPr lang="ru-RU" sz="36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latin typeface="Tahoma" pitchFamily="34" charset="0"/>
                <a:cs typeface="Tahoma" pitchFamily="34" charset="0"/>
              </a:rPr>
            </a:br>
            <a:r>
              <a:rPr lang="ru-RU" sz="36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latin typeface="Tahoma" pitchFamily="34" charset="0"/>
                <a:cs typeface="Tahoma" pitchFamily="34" charset="0"/>
              </a:rPr>
            </a:br>
            <a:r>
              <a:rPr lang="ru-RU" sz="3600" b="1" dirty="0" smtClean="0">
                <a:latin typeface="Tahoma" pitchFamily="34" charset="0"/>
                <a:cs typeface="Tahoma" pitchFamily="34" charset="0"/>
              </a:rPr>
              <a:t>Описание </a:t>
            </a:r>
            <a:r>
              <a:rPr lang="ru-RU" sz="3600" b="1" dirty="0" smtClean="0">
                <a:latin typeface="Tahoma" pitchFamily="34" charset="0"/>
                <a:cs typeface="Tahoma" pitchFamily="34" charset="0"/>
              </a:rPr>
              <a:t>объекта недвижимости.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Сведения о праве собственности и об иных вещных правах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Сведения </a:t>
            </a:r>
            <a:r>
              <a:rPr lang="ru-RU" sz="3100" b="1" dirty="0" smtClean="0"/>
              <a:t>об ограничениях (обременениях) права собственности и других прав на недвижимое имущество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Основные правила оформления договоров об отчуждении недвижимого имущества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Отчуждение недвижимости, находящейся в общей совместной собственности супругов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Договор купли-продажи недвижимого имущества, приобретенного супругами в период брака и являющегося общей совместной собственностью супругов, </a:t>
            </a:r>
            <a:r>
              <a:rPr lang="ru-RU" dirty="0" smtClean="0"/>
              <a:t>удостоверяется </a:t>
            </a:r>
            <a:r>
              <a:rPr lang="ru-RU" dirty="0" smtClean="0"/>
              <a:t>при наличии </a:t>
            </a:r>
            <a:r>
              <a:rPr lang="ru-RU" b="1" dirty="0" smtClean="0"/>
              <a:t>согласия супруга продавца недвижимого имущества на продажу (мену) этого имущества.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соответствии с п. 3 ст. 35 СК такое согласие должно быть </a:t>
            </a:r>
            <a:r>
              <a:rPr lang="ru-RU" b="1" dirty="0" smtClean="0"/>
              <a:t>нотариально удостоверено</a:t>
            </a:r>
            <a:r>
              <a:rPr lang="ru-RU" dirty="0" smtClean="0"/>
              <a:t>. В текст договора возможно включить </a:t>
            </a:r>
            <a:r>
              <a:rPr lang="ru-RU" b="1" dirty="0" smtClean="0"/>
              <a:t>указание о том, когда и кем нотариально удостоверено такое согласие.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Не требуется согласие супруга на продажу недвижимого имущества, когда: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Отчуждение недвижимости, находящейся в общей совместной собственности супругов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Если в качестве </a:t>
            </a:r>
            <a:r>
              <a:rPr lang="ru-RU" dirty="0" err="1" smtClean="0"/>
              <a:t>правоподтверждающего</a:t>
            </a:r>
            <a:r>
              <a:rPr lang="ru-RU" dirty="0" smtClean="0"/>
              <a:t> документа на квартиру представлено свидетельство о праве собственности, выдаваемое органами по жилищной политике (или иными уполномоченными органами) на основании </a:t>
            </a:r>
            <a:r>
              <a:rPr lang="ru-RU" b="1" dirty="0" smtClean="0"/>
              <a:t>договора о долевом участии в строительстве жилья</a:t>
            </a:r>
            <a:r>
              <a:rPr lang="ru-RU" dirty="0" smtClean="0"/>
              <a:t> (договора инвестирования), факт вложения в указанную квартиру средств только одного из супругов также должен быть подтвержден дополнительно (например, самим договором о долевом участии в строительстве либо справкой организации-застройщика о том, что вся сумма вложений была внесена до брака).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План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543956" cy="5429288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sz="4200" dirty="0" smtClean="0">
                <a:latin typeface="Tahoma" pitchFamily="34" charset="0"/>
                <a:cs typeface="Tahoma" pitchFamily="34" charset="0"/>
              </a:rPr>
              <a:t>1. Понятие недвижимости.</a:t>
            </a:r>
          </a:p>
          <a:p>
            <a:pPr lvl="0">
              <a:buNone/>
            </a:pPr>
            <a:r>
              <a:rPr lang="ru-RU" sz="4200" dirty="0" smtClean="0">
                <a:latin typeface="Tahoma" pitchFamily="34" charset="0"/>
                <a:cs typeface="Tahoma" pitchFamily="34" charset="0"/>
              </a:rPr>
              <a:t>2. Сведения</a:t>
            </a:r>
            <a:r>
              <a:rPr lang="ru-RU" sz="4200" dirty="0" smtClean="0">
                <a:latin typeface="Tahoma" pitchFamily="34" charset="0"/>
                <a:cs typeface="Tahoma" pitchFamily="34" charset="0"/>
              </a:rPr>
              <a:t>, отражаемые в Едином государственном реестре прав на недвижимое имущество</a:t>
            </a:r>
          </a:p>
          <a:p>
            <a:pPr lvl="0">
              <a:buNone/>
            </a:pPr>
            <a:r>
              <a:rPr lang="ru-RU" sz="4200" dirty="0" smtClean="0">
                <a:latin typeface="Tahoma" pitchFamily="34" charset="0"/>
                <a:cs typeface="Tahoma" pitchFamily="34" charset="0"/>
              </a:rPr>
              <a:t>3. Основные </a:t>
            </a:r>
            <a:r>
              <a:rPr lang="ru-RU" sz="4200" dirty="0" smtClean="0">
                <a:latin typeface="Tahoma" pitchFamily="34" charset="0"/>
                <a:cs typeface="Tahoma" pitchFamily="34" charset="0"/>
              </a:rPr>
              <a:t>правила оформления договоров об отчуждении недвижимого имущества:</a:t>
            </a:r>
          </a:p>
          <a:p>
            <a:pPr lvl="0"/>
            <a:r>
              <a:rPr lang="ru-RU" sz="4200" dirty="0" smtClean="0">
                <a:latin typeface="Tahoma" pitchFamily="34" charset="0"/>
                <a:cs typeface="Tahoma" pitchFamily="34" charset="0"/>
              </a:rPr>
              <a:t> Определение предмета в договоре об отчуждении недвижимости </a:t>
            </a:r>
          </a:p>
          <a:p>
            <a:pPr lvl="0"/>
            <a:r>
              <a:rPr lang="ru-RU" sz="4200" dirty="0" smtClean="0">
                <a:latin typeface="Tahoma" pitchFamily="34" charset="0"/>
                <a:cs typeface="Tahoma" pitchFamily="34" charset="0"/>
              </a:rPr>
              <a:t>Требования к правоустанавливающим документам</a:t>
            </a:r>
          </a:p>
          <a:p>
            <a:pPr lvl="0"/>
            <a:r>
              <a:rPr lang="ru-RU" sz="4200" dirty="0" smtClean="0">
                <a:latin typeface="Tahoma" pitchFamily="34" charset="0"/>
                <a:cs typeface="Tahoma" pitchFamily="34" charset="0"/>
              </a:rPr>
              <a:t>Отчуждение недвижимости, находящейся в общей совместной собственности супругов</a:t>
            </a:r>
          </a:p>
          <a:p>
            <a:pPr lvl="0"/>
            <a:r>
              <a:rPr lang="ru-RU" sz="4200" dirty="0" smtClean="0">
                <a:latin typeface="Tahoma" pitchFamily="34" charset="0"/>
                <a:cs typeface="Tahoma" pitchFamily="34" charset="0"/>
              </a:rPr>
              <a:t>Отчуждение доли в праве общей собственности на недвижимое имущество</a:t>
            </a:r>
          </a:p>
          <a:p>
            <a:pPr lvl="0"/>
            <a:r>
              <a:rPr lang="ru-RU" sz="4200" dirty="0" smtClean="0">
                <a:latin typeface="Tahoma" pitchFamily="34" charset="0"/>
                <a:cs typeface="Tahoma" pitchFamily="34" charset="0"/>
              </a:rPr>
              <a:t>Защита прав несовершеннолетних собственников и третьих лиц</a:t>
            </a:r>
          </a:p>
          <a:p>
            <a:pPr lvl="0"/>
            <a:r>
              <a:rPr lang="ru-RU" sz="4200" dirty="0" smtClean="0">
                <a:latin typeface="Tahoma" pitchFamily="34" charset="0"/>
                <a:cs typeface="Tahoma" pitchFamily="34" charset="0"/>
              </a:rPr>
              <a:t>Цена договора об отчуждении недвижимого имущества </a:t>
            </a:r>
          </a:p>
          <a:p>
            <a:pPr lvl="0"/>
            <a:r>
              <a:rPr lang="ru-RU" sz="4200" dirty="0" smtClean="0">
                <a:latin typeface="Tahoma" pitchFamily="34" charset="0"/>
                <a:cs typeface="Tahoma" pitchFamily="34" charset="0"/>
              </a:rPr>
              <a:t>Прочие условия договоров об отчуждении недвижимого имущества </a:t>
            </a:r>
          </a:p>
          <a:p>
            <a:pPr lvl="0"/>
            <a:r>
              <a:rPr lang="ru-RU" sz="4200" dirty="0" smtClean="0">
                <a:latin typeface="Tahoma" pitchFamily="34" charset="0"/>
                <a:cs typeface="Tahoma" pitchFamily="34" charset="0"/>
              </a:rPr>
              <a:t>Место совершения сделки по отчуждению недвижимого имущества</a:t>
            </a:r>
          </a:p>
          <a:p>
            <a:pPr lvl="0"/>
            <a:r>
              <a:rPr lang="ru-RU" sz="4200" dirty="0" smtClean="0">
                <a:latin typeface="Tahoma" pitchFamily="34" charset="0"/>
                <a:cs typeface="Tahoma" pitchFamily="34" charset="0"/>
              </a:rPr>
              <a:t>Исполнение договоров об отчуждении недвижимого имущества</a:t>
            </a:r>
          </a:p>
          <a:p>
            <a:pPr>
              <a:buNone/>
            </a:pPr>
            <a:endParaRPr lang="ru-RU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Отчуждение недвижимости, находящейся в общей совместной собственности супругов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случае, когда супруг лица, отчуждающего недвижимое имущество, </a:t>
            </a:r>
            <a:r>
              <a:rPr lang="ru-RU" b="1" dirty="0" smtClean="0"/>
              <a:t>уклоняется от оформления</a:t>
            </a:r>
            <a:r>
              <a:rPr lang="ru-RU" dirty="0" smtClean="0"/>
              <a:t> соответствующего согласия на отчуждение имущества, собственником может быть передано в порядке ст. 86 </a:t>
            </a:r>
            <a:r>
              <a:rPr lang="ru-RU" dirty="0" err="1" smtClean="0"/>
              <a:t>ОЗоН</a:t>
            </a:r>
            <a:r>
              <a:rPr lang="ru-RU" dirty="0" smtClean="0"/>
              <a:t> заявление </a:t>
            </a:r>
            <a:r>
              <a:rPr lang="ru-RU" dirty="0" smtClean="0"/>
              <a:t>супругу с предложением </a:t>
            </a:r>
            <a:r>
              <a:rPr lang="ru-RU" b="1" dirty="0" smtClean="0"/>
              <a:t>дать согласие на отчуждение имущества либо явиться к нотариусу для определения своей доли в праве собственности на отчуждаемое имущество.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Отчуждение доли в праве общей собственности на недвижимое </a:t>
            </a:r>
            <a:r>
              <a:rPr lang="ru-RU" sz="2800" b="1" dirty="0" smtClean="0"/>
              <a:t>имущество </a:t>
            </a:r>
            <a:r>
              <a:rPr lang="ru-RU" sz="2800" dirty="0" smtClean="0"/>
              <a:t>происходит </a:t>
            </a:r>
            <a:r>
              <a:rPr lang="ru-RU" sz="2800" dirty="0" smtClean="0"/>
              <a:t>по ст. 250 ГК: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учитывается  </a:t>
            </a:r>
            <a:r>
              <a:rPr lang="ru-RU" b="1" dirty="0" smtClean="0"/>
              <a:t>преимущественное право</a:t>
            </a:r>
            <a:r>
              <a:rPr lang="ru-RU" dirty="0" smtClean="0"/>
              <a:t> покупки продаваемой доли по цене, за которую она продается, </a:t>
            </a:r>
          </a:p>
          <a:p>
            <a:pPr lvl="0"/>
            <a:r>
              <a:rPr lang="ru-RU" dirty="0" smtClean="0"/>
              <a:t>продавец доли обязан известить в </a:t>
            </a:r>
            <a:r>
              <a:rPr lang="ru-RU" b="1" dirty="0" smtClean="0"/>
              <a:t>письменной</a:t>
            </a:r>
            <a:r>
              <a:rPr lang="ru-RU" dirty="0" smtClean="0"/>
              <a:t> форме остальных участников долевой собственности о </a:t>
            </a:r>
            <a:r>
              <a:rPr lang="ru-RU" b="1" dirty="0" smtClean="0"/>
              <a:t>намерении</a:t>
            </a:r>
            <a:r>
              <a:rPr lang="ru-RU" dirty="0" smtClean="0"/>
              <a:t> продать свою долю постороннему лицу с указанием </a:t>
            </a:r>
            <a:r>
              <a:rPr lang="ru-RU" b="1" dirty="0" smtClean="0"/>
              <a:t>цены</a:t>
            </a:r>
            <a:r>
              <a:rPr lang="ru-RU" dirty="0" smtClean="0"/>
              <a:t> и других условий, на которых продает ее. Если остальные участники долевой собственности откажутся от покупки или не приобретут продаваемую долю в праве собственности на недвижимое имущество </a:t>
            </a:r>
            <a:r>
              <a:rPr lang="ru-RU" b="1" dirty="0" smtClean="0"/>
              <a:t>в течение месяца</a:t>
            </a:r>
            <a:r>
              <a:rPr lang="ru-RU" dirty="0" smtClean="0"/>
              <a:t>, продавец вправе продать свою долю любому лицу.</a:t>
            </a:r>
          </a:p>
          <a:p>
            <a:pPr lvl="0"/>
            <a:r>
              <a:rPr lang="ru-RU" dirty="0" smtClean="0"/>
              <a:t>доказательством извещения участников общей долевой собственности о предстоящей продаже доли в общей собственности на недвижимое имущество может служить свидетельство о передаче </a:t>
            </a:r>
            <a:r>
              <a:rPr lang="ru-RU" b="1" dirty="0" smtClean="0"/>
              <a:t>заявления</a:t>
            </a:r>
            <a:r>
              <a:rPr lang="ru-RU" dirty="0" smtClean="0"/>
              <a:t> продавца в порядке ст. 86 Основ законодательства РФ о нотариате или заявления остальных участников общей собственности об </a:t>
            </a:r>
            <a:r>
              <a:rPr lang="ru-RU" b="1" dirty="0" smtClean="0"/>
              <a:t>отказе</a:t>
            </a:r>
            <a:r>
              <a:rPr lang="ru-RU" dirty="0" smtClean="0"/>
              <a:t> от осуществления преимущественного права покупки продаваемой доли.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 заявлении обязательно должны быть </a:t>
            </a:r>
            <a:r>
              <a:rPr lang="ru-RU" sz="3200" dirty="0" smtClean="0"/>
              <a:t>названы: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Защита прав несовершеннолетних собственников и третьих лиц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Согласно п. 2 ст. 37 ГК </a:t>
            </a:r>
            <a:r>
              <a:rPr lang="ru-RU" b="1" dirty="0" smtClean="0"/>
              <a:t>опекун не вправе без предварительного разрешения органов опеки и попечительства совершать, а попечитель - давать согласие на совершение сделок по отчуждению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опекун, попечитель, их супруги и близкие родственники </a:t>
            </a:r>
            <a:r>
              <a:rPr lang="ru-RU" sz="3200" b="1" dirty="0" smtClean="0"/>
              <a:t>не вправе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Законные представители </a:t>
            </a:r>
            <a:r>
              <a:rPr lang="ru-RU" sz="3200" b="1" dirty="0" smtClean="0"/>
              <a:t>вправе: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Цена договора об отчуждении недвижимого имущества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Порядок уплаты</a:t>
            </a:r>
            <a:r>
              <a:rPr lang="ru-RU" dirty="0" smtClean="0"/>
              <a:t> покупной цены определяется </a:t>
            </a:r>
            <a:r>
              <a:rPr lang="ru-RU" b="1" dirty="0" smtClean="0"/>
              <a:t>соглашением сторон</a:t>
            </a:r>
            <a:r>
              <a:rPr lang="ru-RU" dirty="0" smtClean="0"/>
              <a:t>. По желанию участников сделки </a:t>
            </a:r>
            <a:r>
              <a:rPr lang="ru-RU" b="1" dirty="0" smtClean="0"/>
              <a:t>сумма</a:t>
            </a:r>
            <a:r>
              <a:rPr lang="ru-RU" dirty="0" smtClean="0"/>
              <a:t>, причитающаяся к уплате, может быть передана продавцу </a:t>
            </a:r>
            <a:r>
              <a:rPr lang="ru-RU" b="1" dirty="0" smtClean="0"/>
              <a:t>до подписания договора либо после его подписания</a:t>
            </a:r>
            <a:r>
              <a:rPr lang="ru-RU" dirty="0" smtClean="0"/>
              <a:t>, а также </a:t>
            </a:r>
            <a:r>
              <a:rPr lang="ru-RU" b="1" dirty="0" smtClean="0"/>
              <a:t>до передачи недвижимого имущества либо после его передачи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В соответствии с действующим законодательством при условии, что право собственности продавца было зарегистрировано ранее, </a:t>
            </a:r>
            <a:r>
              <a:rPr lang="ru-RU" sz="2800" b="1" dirty="0" smtClean="0"/>
              <a:t>регистрации подлежат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при заключении договора купли-продажи жилого дома вместе с земельным участком:</a:t>
            </a:r>
            <a:endParaRPr lang="ru-RU" dirty="0" smtClean="0"/>
          </a:p>
          <a:p>
            <a:r>
              <a:rPr lang="ru-RU" dirty="0" smtClean="0"/>
              <a:t>договор купли-продажи;</a:t>
            </a:r>
          </a:p>
          <a:p>
            <a:r>
              <a:rPr lang="ru-RU" dirty="0" smtClean="0"/>
              <a:t>- переход права собственности на жилой дом к покупателю;</a:t>
            </a:r>
          </a:p>
          <a:p>
            <a:r>
              <a:rPr lang="ru-RU" dirty="0" smtClean="0"/>
              <a:t>- переход права собственности на земельный участок к покупателю;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В соответствии с действующим законодательством при условии, что право собственности продавца было зарегистрировано ранее, </a:t>
            </a:r>
            <a:r>
              <a:rPr lang="ru-RU" sz="2400" b="1" dirty="0" smtClean="0"/>
              <a:t>регистрации подлежат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при заключении договора дарения любой недвижимости вместе с земельным участком:</a:t>
            </a:r>
            <a:endParaRPr lang="ru-RU" dirty="0" smtClean="0"/>
          </a:p>
          <a:p>
            <a:r>
              <a:rPr lang="ru-RU" dirty="0" smtClean="0"/>
              <a:t>- договор дарения;</a:t>
            </a:r>
          </a:p>
          <a:p>
            <a:r>
              <a:rPr lang="ru-RU" dirty="0" smtClean="0"/>
              <a:t>- переход права собственности на недвижимость к одаряемому;</a:t>
            </a:r>
          </a:p>
          <a:p>
            <a:r>
              <a:rPr lang="ru-RU" dirty="0" smtClean="0"/>
              <a:t>- переход права собственности на земельный участок к одаряемому;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В соответствии с действующим законодательством при условии, что право собственности продавца было зарегистрировано ранее, </a:t>
            </a:r>
            <a:r>
              <a:rPr lang="ru-RU" sz="2400" b="1" dirty="0" smtClean="0"/>
              <a:t>регистрации подлежат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при заключении договора ренты, при котором под уплату ренты передано любое недвижимое имущество вместе с земельным участком:</a:t>
            </a:r>
            <a:endParaRPr lang="ru-RU" dirty="0" smtClean="0"/>
          </a:p>
          <a:p>
            <a:r>
              <a:rPr lang="ru-RU" dirty="0" smtClean="0"/>
              <a:t>- договор ренты;</a:t>
            </a:r>
          </a:p>
          <a:p>
            <a:r>
              <a:rPr lang="ru-RU" dirty="0" smtClean="0"/>
              <a:t>- переход права собственности на недвижимость к плательщику ренты;</a:t>
            </a:r>
          </a:p>
          <a:p>
            <a:r>
              <a:rPr lang="ru-RU" dirty="0" smtClean="0"/>
              <a:t>- переход права собственности на земельный участок к плательщику ренты;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ahoma" pitchFamily="34" charset="0"/>
                <a:cs typeface="Tahoma" pitchFamily="34" charset="0"/>
              </a:rPr>
              <a:t>усвоить  </a:t>
            </a:r>
            <a:r>
              <a:rPr lang="ru-RU" sz="3600" dirty="0" smtClean="0">
                <a:latin typeface="Tahoma" pitchFamily="34" charset="0"/>
                <a:cs typeface="Tahoma" pitchFamily="34" charset="0"/>
              </a:rPr>
              <a:t>порядок </a:t>
            </a:r>
            <a:r>
              <a:rPr lang="ru-RU" sz="3600" dirty="0" smtClean="0">
                <a:latin typeface="Tahoma" pitchFamily="34" charset="0"/>
                <a:cs typeface="Tahoma" pitchFamily="34" charset="0"/>
              </a:rPr>
              <a:t>удостоверения договоров, связанных с отчуждением недвижимости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В соответствии с действующим законодательством при условии, что право собственности продавца было зарегистрировано ранее, </a:t>
            </a:r>
            <a:r>
              <a:rPr lang="ru-RU" sz="2400" b="1" dirty="0" smtClean="0"/>
              <a:t>регистрации подлежат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при заключении договора купли-продажи нежилого объекта недвижимости вместе с земельным участком:</a:t>
            </a:r>
            <a:endParaRPr lang="ru-RU" dirty="0" smtClean="0"/>
          </a:p>
          <a:p>
            <a:r>
              <a:rPr lang="ru-RU" dirty="0" smtClean="0"/>
              <a:t>- переход права собственности на жилой дом к покупателю;</a:t>
            </a:r>
          </a:p>
          <a:p>
            <a:r>
              <a:rPr lang="ru-RU" dirty="0" smtClean="0"/>
              <a:t>- переход права собственности на земельный участок к покупателю.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образом, отмечаем, что закон предусматривает </a:t>
            </a:r>
            <a:r>
              <a:rPr lang="ru-RU" u="sng" dirty="0" smtClean="0"/>
              <a:t>обязательное </a:t>
            </a:r>
            <a:r>
              <a:rPr lang="ru-RU" dirty="0" smtClean="0"/>
              <a:t>нотариальное удостоверение только строго определенных договоров об отчуждении недвижимого имущества.</a:t>
            </a:r>
          </a:p>
          <a:p>
            <a:r>
              <a:rPr lang="ru-RU" dirty="0" smtClean="0"/>
              <a:t>Однако, граждане имеют право просить нотариуса о нотариальном </a:t>
            </a:r>
            <a:r>
              <a:rPr lang="ru-RU" smtClean="0"/>
              <a:t>удостоверении любого договора.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2400" b="1" u="sng" dirty="0" smtClean="0"/>
              <a:t>Основная учебная литература</a:t>
            </a:r>
            <a:endParaRPr lang="ru-RU" sz="2400" u="sng" dirty="0" smtClean="0"/>
          </a:p>
          <a:p>
            <a:pPr>
              <a:defRPr/>
            </a:pPr>
            <a:r>
              <a:rPr lang="ru-RU" sz="2400" dirty="0" err="1" smtClean="0"/>
              <a:t>Гомола</a:t>
            </a:r>
            <a:r>
              <a:rPr lang="ru-RU" sz="2400" dirty="0" smtClean="0"/>
              <a:t> А.И. Нотариат : учебник для среднего профессионального образования. - 5-е изд., </a:t>
            </a:r>
            <a:r>
              <a:rPr lang="ru-RU" sz="2400" dirty="0" err="1" smtClean="0"/>
              <a:t>исправ</a:t>
            </a:r>
            <a:r>
              <a:rPr lang="ru-RU" sz="2400" dirty="0" smtClean="0"/>
              <a:t>. и доп. - М. : Академия.- 2008</a:t>
            </a:r>
          </a:p>
          <a:p>
            <a:pPr>
              <a:defRPr/>
            </a:pPr>
            <a:r>
              <a:rPr lang="ru-RU" sz="2400" dirty="0" smtClean="0"/>
              <a:t>Власов Ю.Н. Нотариат в Российской Федерации : учебник / Ю.Н. Власов, В.В. Калинин. - 2-е изд. - М. : ОМЕГА-Л.- 2006</a:t>
            </a:r>
          </a:p>
          <a:p>
            <a:pPr>
              <a:defRPr/>
            </a:pPr>
            <a:r>
              <a:rPr lang="ru-RU" sz="2400" dirty="0" err="1" smtClean="0"/>
              <a:t>Подобед</a:t>
            </a:r>
            <a:r>
              <a:rPr lang="ru-RU" sz="2400" dirty="0" smtClean="0"/>
              <a:t> М.А.  Нотариат в Российской Федерации. - М. : ОМЕГА-ЭЛ.- 2005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en-US" sz="2800" dirty="0" err="1" smtClean="0"/>
              <a:t>Конституция</a:t>
            </a:r>
            <a:r>
              <a:rPr lang="en-US" sz="2800" dirty="0" smtClean="0"/>
              <a:t> РФ 1993</a:t>
            </a:r>
            <a:endParaRPr lang="ru-RU" sz="2800" dirty="0" smtClean="0"/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Основы законодательства РФ о нотариате от 11.02.1993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процессуальный кодекс РФ от 14 ноября 2002 г. №138 - ФЗ.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1. от 30.11.2004 №51-ФЗ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2 от 26.01.1996 №146-ФЗ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Семейный </a:t>
            </a:r>
            <a:r>
              <a:rPr lang="ru-RU" sz="2800" dirty="0" smtClean="0"/>
              <a:t>кодекс РФ от 29.12.1995 №223-ФЗ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Закон Смоленской области «О нотариате» от 12.01.1999г (в ред. Закона Смоленской области от 22.06.2007 №57-з).</a:t>
            </a:r>
            <a:endParaRPr lang="en-US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15436" cy="521497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ФЗ от 21 июля 1997 г. N 122-ФЗ "О государственной регистрации прав на недвижимое имущество и сделок с ним" (с изменениями и дополнениями)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ru-RU" dirty="0" smtClean="0"/>
              <a:t>Жилищный </a:t>
            </a:r>
            <a:r>
              <a:rPr lang="ru-RU" dirty="0" smtClean="0"/>
              <a:t>кодекс Российской Федерации от 29 декабря 2004 г. N 188-ФЗ (ЖК РФ) (с изменениями и дополнениями)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ru-RU" dirty="0" smtClean="0"/>
              <a:t>ФЗ </a:t>
            </a:r>
            <a:r>
              <a:rPr lang="ru-RU" dirty="0" smtClean="0"/>
              <a:t>от 22 июля 2008 г. N 159-ФЗ "Об особенностях отчуждения недвижимого имущества, находящегося в государственной собственности субъектов Российской Федерации или в муниципальной собственности и арендуемого субъектами малого и среднего предпринимательства, и о внесении изменений в отдельные законодательные акты Российской Федерации" (с изменениями и дополнениями</a:t>
            </a:r>
            <a:r>
              <a:rPr lang="ru-RU" dirty="0" smtClean="0"/>
              <a:t>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ru-RU" dirty="0" smtClean="0"/>
              <a:t>ФЗ </a:t>
            </a:r>
            <a:r>
              <a:rPr lang="ru-RU" dirty="0" smtClean="0"/>
              <a:t>от 16 июля 1998 г. N 102-ФЗ "Об ипотеке (залоге недвижимости)" (с изменениями и дополнениями</a:t>
            </a:r>
            <a:r>
              <a:rPr lang="ru-RU" dirty="0" smtClean="0"/>
              <a:t>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ru-RU" dirty="0" smtClean="0"/>
              <a:t>Арбитражный </a:t>
            </a:r>
            <a:r>
              <a:rPr lang="ru-RU" dirty="0" smtClean="0"/>
              <a:t>процессуальный кодекс Российской Федерации от 24 июля 2002 г. N 95-ФЗ (АПК РФ) (с изменениями и дополнениями)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ru-RU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ru-RU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недвижимость</a:t>
            </a:r>
            <a:endParaRPr lang="ru-RU" dirty="0" smtClean="0"/>
          </a:p>
          <a:p>
            <a:r>
              <a:rPr lang="ru-RU" dirty="0" smtClean="0"/>
              <a:t>Отчуждение недвижимости</a:t>
            </a:r>
            <a:endParaRPr lang="ru-RU" dirty="0" smtClean="0"/>
          </a:p>
          <a:p>
            <a:r>
              <a:rPr lang="ru-RU" dirty="0" smtClean="0"/>
              <a:t>Договор купли-продажи</a:t>
            </a:r>
            <a:endParaRPr lang="ru-RU" dirty="0" smtClean="0"/>
          </a:p>
          <a:p>
            <a:r>
              <a:rPr lang="ru-RU" dirty="0" smtClean="0"/>
              <a:t>Договор дарения</a:t>
            </a:r>
            <a:endParaRPr lang="ru-RU" dirty="0" smtClean="0"/>
          </a:p>
          <a:p>
            <a:r>
              <a:rPr lang="ru-RU" dirty="0" smtClean="0"/>
              <a:t>Договор ренты</a:t>
            </a:r>
            <a:endParaRPr lang="ru-RU" dirty="0" smtClean="0"/>
          </a:p>
          <a:p>
            <a:r>
              <a:rPr lang="ru-RU" dirty="0" smtClean="0"/>
              <a:t>Договор мены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ahoma" pitchFamily="34" charset="0"/>
                <a:cs typeface="Tahoma" pitchFamily="34" charset="0"/>
              </a:rPr>
              <a:t>Понятие недвижимости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соответствии со ст. </a:t>
            </a:r>
            <a:r>
              <a:rPr lang="ru-RU" b="1" dirty="0" smtClean="0"/>
              <a:t>130 ГК к недвижимым вещам</a:t>
            </a:r>
            <a:r>
              <a:rPr lang="ru-RU" dirty="0" smtClean="0"/>
              <a:t> (недвижимому имуществу, недвижимости) относятся земельные участки, участки недр, обособленные водные объекты и все, что прочно связано с землей</a:t>
            </a:r>
            <a:r>
              <a:rPr lang="ru-RU" dirty="0" smtClean="0"/>
              <a:t>, </a:t>
            </a:r>
            <a:r>
              <a:rPr lang="ru-RU" dirty="0" smtClean="0"/>
              <a:t>т.е. объекты, перемещение которых без несоразмерного ущерба их назначению невозможно, в том числе леса, многолетние насаждения, здания, сооружения. К недвижимым вещам относятся также подлежащие государственной регистрации воздушные и морские суда, суда внутреннего плавания, космические объекты. Законом к недвижимым вещам может быть отнесено и иное имущество.</a:t>
            </a:r>
          </a:p>
          <a:p>
            <a:r>
              <a:rPr lang="ru-RU" dirty="0" smtClean="0"/>
              <a:t>Как видно, в ст. 130 ГК содержится лишь примерный, не исчерпывающий перечень недвижимости.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643578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900" dirty="0" smtClean="0">
                <a:latin typeface="Tahoma" pitchFamily="34" charset="0"/>
                <a:cs typeface="Tahoma" pitchFamily="34" charset="0"/>
              </a:rPr>
              <a:t>договоры отчуждения недвижимого имущества подлежат нотариальному удостоверению по месту нахождения этого имущества;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900" dirty="0" smtClean="0">
                <a:latin typeface="Tahoma" pitchFamily="34" charset="0"/>
                <a:cs typeface="Tahoma" pitchFamily="34" charset="0"/>
              </a:rPr>
              <a:t>нотариус обязан проверить, принадлежит ли имущество на праве собственности или ином вещном праве лицу, отчуждающему это имущество;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900" dirty="0" smtClean="0">
                <a:latin typeface="Tahoma" pitchFamily="34" charset="0"/>
                <a:cs typeface="Tahoma" pitchFamily="34" charset="0"/>
              </a:rPr>
              <a:t>если имущество отчуждается 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юридическим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лицом,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нотариусом проверяются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правомочия органов или лиц по распоряжению имуществом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в соответствии с законами и иными 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НПА и 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учредительными документами юридических лиц. В случае принадлежности имущества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не на праве собственности, а на ином вещном праве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нотариус проверяет наличие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согласия собственника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на совершение сделки, когда обязательность такого согласия предусмотрена законом.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900" dirty="0" smtClean="0">
                <a:latin typeface="Tahoma" pitchFamily="34" charset="0"/>
                <a:cs typeface="Tahoma" pitchFamily="34" charset="0"/>
              </a:rPr>
              <a:t>Нотариус проверяет, имеются ли сособственники имущества, если да, то:</a:t>
            </a:r>
          </a:p>
          <a:p>
            <a:pPr lvl="0"/>
            <a:r>
              <a:rPr lang="ru-RU" sz="2900" dirty="0" smtClean="0">
                <a:latin typeface="Tahoma" pitchFamily="34" charset="0"/>
                <a:cs typeface="Tahoma" pitchFamily="34" charset="0"/>
              </a:rPr>
              <a:t>при наличии сособственников в случаях, когда для совершения сделки требуется их согласие, нотариус проверяет наличие такого согласия;</a:t>
            </a:r>
          </a:p>
          <a:p>
            <a:pPr lvl="0"/>
            <a:r>
              <a:rPr lang="ru-RU" sz="2900" dirty="0" smtClean="0">
                <a:latin typeface="Tahoma" pitchFamily="34" charset="0"/>
                <a:cs typeface="Tahoma" pitchFamily="34" charset="0"/>
              </a:rPr>
              <a:t>при возмездном отчуждении доли в праве общей собственности постороннему лицу нотариус проверяет соблюдение условий, установленных п. 2 ст. 250 Гражданского кодекса Российской Федерации, т.е.  известил ли продавец участников общей долевой собственности об этом с указанием цены и других условий отчуждения; Доли в праве собственности на имущество указываются в виде правильной простой дроби цифрами и прописью.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1795</Words>
  <PresentationFormat>Экран (4:3)</PresentationFormat>
  <Paragraphs>163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Лекция 7</vt:lpstr>
      <vt:lpstr>План </vt:lpstr>
      <vt:lpstr>Цель </vt:lpstr>
      <vt:lpstr>Литература </vt:lpstr>
      <vt:lpstr>Нормативно-правовые акты</vt:lpstr>
      <vt:lpstr>Нормативно-правовые акты</vt:lpstr>
      <vt:lpstr>Основные понятия</vt:lpstr>
      <vt:lpstr>Понятие недвижимости</vt:lpstr>
      <vt:lpstr>правила</vt:lpstr>
      <vt:lpstr>Правила (продолжение)</vt:lpstr>
      <vt:lpstr>В соответствии с Правилами ведения Единого государственного реестра прав на недвижимое имущество и сделок с ним в Единый государственный реестр прав должен вноситься ряд необходимых сведений, которые следует отражать и в нотариальных документах, представляемых на государственную регистрацию. </vt:lpstr>
      <vt:lpstr>Сведения об участниках сделки (правообладателях) </vt:lpstr>
      <vt:lpstr>   Описание объекта недвижимости. </vt:lpstr>
      <vt:lpstr>Сведения о праве собственности и об иных вещных правах</vt:lpstr>
      <vt:lpstr>          Сведения об ограничениях (обременениях) права собственности и других прав на недвижимое имущество </vt:lpstr>
      <vt:lpstr>Основные правила оформления договоров об отчуждении недвижимого имущества</vt:lpstr>
      <vt:lpstr>Отчуждение недвижимости, находящейся в общей совместной собственности супругов</vt:lpstr>
      <vt:lpstr>Не требуется согласие супруга на продажу недвижимого имущества, когда: </vt:lpstr>
      <vt:lpstr>Отчуждение недвижимости, находящейся в общей совместной собственности супругов</vt:lpstr>
      <vt:lpstr>Отчуждение недвижимости, находящейся в общей совместной собственности супругов</vt:lpstr>
      <vt:lpstr>Отчуждение доли в праве общей собственности на недвижимое имущество происходит по ст. 250 ГК: </vt:lpstr>
      <vt:lpstr>в заявлении обязательно должны быть названы:</vt:lpstr>
      <vt:lpstr>Защита прав несовершеннолетних собственников и третьих лиц </vt:lpstr>
      <vt:lpstr>опекун, попечитель, их супруги и близкие родственники не вправе: </vt:lpstr>
      <vt:lpstr>Законные представители вправе:</vt:lpstr>
      <vt:lpstr>Цена договора об отчуждении недвижимого имущества </vt:lpstr>
      <vt:lpstr>В соответствии с действующим законодательством при условии, что право собственности продавца было зарегистрировано ранее, регистрации подлежат: </vt:lpstr>
      <vt:lpstr>В соответствии с действующим законодательством при условии, что право собственности продавца было зарегистрировано ранее, регистрации подлежат:</vt:lpstr>
      <vt:lpstr>В соответствии с действующим законодательством при условии, что право собственности продавца было зарегистрировано ранее, регистрации подлежат:</vt:lpstr>
      <vt:lpstr>В соответствии с действующим законодательством при условии, что право собственности продавца было зарегистрировано ранее, регистрации подлежат: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</dc:title>
  <cp:lastModifiedBy>Дом</cp:lastModifiedBy>
  <cp:revision>23</cp:revision>
  <dcterms:modified xsi:type="dcterms:W3CDTF">2010-11-30T19:18:51Z</dcterms:modified>
</cp:coreProperties>
</file>