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DDE47-A396-45CE-8844-03C991018E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D981CA-FD17-425C-9BF3-E18893D41C2E}">
      <dgm:prSet phldrT="[Текст]"/>
      <dgm:spPr/>
      <dgm:t>
        <a:bodyPr/>
        <a:lstStyle/>
        <a:p>
          <a:r>
            <a:rPr lang="ru-RU" dirty="0" smtClean="0"/>
            <a:t>граждане, находящиеся в живых к моменту смерти наследодателя</a:t>
          </a:r>
          <a:endParaRPr lang="ru-RU" dirty="0"/>
        </a:p>
      </dgm:t>
    </dgm:pt>
    <dgm:pt modelId="{F61A5505-0720-46E8-9334-4A5A47456AA5}" type="parTrans" cxnId="{8D7B328E-53B6-43BC-9278-C49294D3E2F2}">
      <dgm:prSet/>
      <dgm:spPr/>
      <dgm:t>
        <a:bodyPr/>
        <a:lstStyle/>
        <a:p>
          <a:endParaRPr lang="ru-RU"/>
        </a:p>
      </dgm:t>
    </dgm:pt>
    <dgm:pt modelId="{538D295E-9795-4E54-9EA2-5FCBF1C83572}" type="sibTrans" cxnId="{8D7B328E-53B6-43BC-9278-C49294D3E2F2}">
      <dgm:prSet/>
      <dgm:spPr/>
      <dgm:t>
        <a:bodyPr/>
        <a:lstStyle/>
        <a:p>
          <a:endParaRPr lang="ru-RU"/>
        </a:p>
      </dgm:t>
    </dgm:pt>
    <dgm:pt modelId="{292D767C-9BCF-49C3-A0F3-47FB3083DC9D}">
      <dgm:prSet phldrT="[Текст]"/>
      <dgm:spPr/>
      <dgm:t>
        <a:bodyPr/>
        <a:lstStyle/>
        <a:p>
          <a:r>
            <a:rPr lang="ru-RU" dirty="0" smtClean="0"/>
            <a:t>дети наследодателя, родившиеся после его смерти</a:t>
          </a:r>
          <a:endParaRPr lang="ru-RU" dirty="0"/>
        </a:p>
      </dgm:t>
    </dgm:pt>
    <dgm:pt modelId="{8467772E-3051-49EF-97B1-B8DBDE428A8B}" type="parTrans" cxnId="{E787E7F0-EA9F-4DA7-BCA5-4CC2C4471991}">
      <dgm:prSet/>
      <dgm:spPr/>
      <dgm:t>
        <a:bodyPr/>
        <a:lstStyle/>
        <a:p>
          <a:endParaRPr lang="ru-RU"/>
        </a:p>
      </dgm:t>
    </dgm:pt>
    <dgm:pt modelId="{2969C4C7-4951-474A-B23E-D2A516E2A410}" type="sibTrans" cxnId="{E787E7F0-EA9F-4DA7-BCA5-4CC2C4471991}">
      <dgm:prSet/>
      <dgm:spPr/>
      <dgm:t>
        <a:bodyPr/>
        <a:lstStyle/>
        <a:p>
          <a:endParaRPr lang="ru-RU"/>
        </a:p>
      </dgm:t>
    </dgm:pt>
    <dgm:pt modelId="{A7CD9CBE-F0C7-4106-BFB0-984BD8EECBCE}" type="pres">
      <dgm:prSet presAssocID="{0D7DDE47-A396-45CE-8844-03C991018EF3}" presName="diagram" presStyleCnt="0">
        <dgm:presLayoutVars>
          <dgm:dir/>
          <dgm:resizeHandles val="exact"/>
        </dgm:presLayoutVars>
      </dgm:prSet>
      <dgm:spPr/>
    </dgm:pt>
    <dgm:pt modelId="{362FA7E4-DD2C-42F1-BA47-225E2DE42A14}" type="pres">
      <dgm:prSet presAssocID="{B1D981CA-FD17-425C-9BF3-E18893D41C2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E786E-44EC-453D-AA94-A35F18A04302}" type="pres">
      <dgm:prSet presAssocID="{538D295E-9795-4E54-9EA2-5FCBF1C83572}" presName="sibTrans" presStyleCnt="0"/>
      <dgm:spPr/>
    </dgm:pt>
    <dgm:pt modelId="{3E36FF77-AFF8-4EAF-A33A-26CFEDB3CFAF}" type="pres">
      <dgm:prSet presAssocID="{292D767C-9BCF-49C3-A0F3-47FB3083DC9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7B328E-53B6-43BC-9278-C49294D3E2F2}" srcId="{0D7DDE47-A396-45CE-8844-03C991018EF3}" destId="{B1D981CA-FD17-425C-9BF3-E18893D41C2E}" srcOrd="0" destOrd="0" parTransId="{F61A5505-0720-46E8-9334-4A5A47456AA5}" sibTransId="{538D295E-9795-4E54-9EA2-5FCBF1C83572}"/>
    <dgm:cxn modelId="{C13EB31B-E207-433D-BD20-5E52B1BAF6EE}" type="presOf" srcId="{B1D981CA-FD17-425C-9BF3-E18893D41C2E}" destId="{362FA7E4-DD2C-42F1-BA47-225E2DE42A14}" srcOrd="0" destOrd="0" presId="urn:microsoft.com/office/officeart/2005/8/layout/default"/>
    <dgm:cxn modelId="{E787E7F0-EA9F-4DA7-BCA5-4CC2C4471991}" srcId="{0D7DDE47-A396-45CE-8844-03C991018EF3}" destId="{292D767C-9BCF-49C3-A0F3-47FB3083DC9D}" srcOrd="1" destOrd="0" parTransId="{8467772E-3051-49EF-97B1-B8DBDE428A8B}" sibTransId="{2969C4C7-4951-474A-B23E-D2A516E2A410}"/>
    <dgm:cxn modelId="{0CB5AF14-54BB-4BA4-A74D-37DF3A090767}" type="presOf" srcId="{0D7DDE47-A396-45CE-8844-03C991018EF3}" destId="{A7CD9CBE-F0C7-4106-BFB0-984BD8EECBCE}" srcOrd="0" destOrd="0" presId="urn:microsoft.com/office/officeart/2005/8/layout/default"/>
    <dgm:cxn modelId="{91F75B2C-FF2E-4C6C-8D98-62447861E9D9}" type="presOf" srcId="{292D767C-9BCF-49C3-A0F3-47FB3083DC9D}" destId="{3E36FF77-AFF8-4EAF-A33A-26CFEDB3CFAF}" srcOrd="0" destOrd="0" presId="urn:microsoft.com/office/officeart/2005/8/layout/default"/>
    <dgm:cxn modelId="{1D218440-8435-48BC-AB86-AC73B99D6DF2}" type="presParOf" srcId="{A7CD9CBE-F0C7-4106-BFB0-984BD8EECBCE}" destId="{362FA7E4-DD2C-42F1-BA47-225E2DE42A14}" srcOrd="0" destOrd="0" presId="urn:microsoft.com/office/officeart/2005/8/layout/default"/>
    <dgm:cxn modelId="{FC3A5C7D-FEA0-4B3E-8477-6A8A57A2D98F}" type="presParOf" srcId="{A7CD9CBE-F0C7-4106-BFB0-984BD8EECBCE}" destId="{009E786E-44EC-453D-AA94-A35F18A04302}" srcOrd="1" destOrd="0" presId="urn:microsoft.com/office/officeart/2005/8/layout/default"/>
    <dgm:cxn modelId="{625D66F4-1242-458B-9DB4-F2B92D9A6AE3}" type="presParOf" srcId="{A7CD9CBE-F0C7-4106-BFB0-984BD8EECBCE}" destId="{3E36FF77-AFF8-4EAF-A33A-26CFEDB3CFAF}" srcOrd="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F03AB6-8D17-44C9-BB4F-8DCC7AC8AC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56235-5E29-4E77-9844-FCF8A7574115}">
      <dgm:prSet phldrT="[Текст]"/>
      <dgm:spPr/>
      <dgm:t>
        <a:bodyPr/>
        <a:lstStyle/>
        <a:p>
          <a:r>
            <a:rPr lang="ru-RU" dirty="0" smtClean="0"/>
            <a:t>нет завещания </a:t>
          </a:r>
          <a:endParaRPr lang="ru-RU" dirty="0"/>
        </a:p>
      </dgm:t>
    </dgm:pt>
    <dgm:pt modelId="{77C30C09-3B25-45D7-8333-381BE728F8EE}" type="parTrans" cxnId="{B1DA6CD0-2080-42DE-8722-61CC680DABAA}">
      <dgm:prSet/>
      <dgm:spPr/>
      <dgm:t>
        <a:bodyPr/>
        <a:lstStyle/>
        <a:p>
          <a:endParaRPr lang="ru-RU"/>
        </a:p>
      </dgm:t>
    </dgm:pt>
    <dgm:pt modelId="{5F7BE1C8-63F3-4117-9D69-2709F3DDBCD4}" type="sibTrans" cxnId="{B1DA6CD0-2080-42DE-8722-61CC680DABAA}">
      <dgm:prSet/>
      <dgm:spPr/>
      <dgm:t>
        <a:bodyPr/>
        <a:lstStyle/>
        <a:p>
          <a:endParaRPr lang="ru-RU"/>
        </a:p>
      </dgm:t>
    </dgm:pt>
    <dgm:pt modelId="{D6EC7CCB-B0C7-4A67-A687-944881F6F6C8}">
      <dgm:prSet phldrT="[Текст]"/>
      <dgm:spPr/>
      <dgm:t>
        <a:bodyPr/>
        <a:lstStyle/>
        <a:p>
          <a:r>
            <a:rPr lang="ru-RU" dirty="0" smtClean="0"/>
            <a:t>завещана только часть имущества</a:t>
          </a:r>
          <a:endParaRPr lang="ru-RU" dirty="0"/>
        </a:p>
      </dgm:t>
    </dgm:pt>
    <dgm:pt modelId="{224C2E6A-F5A5-4A80-BEEC-8B753F8057FC}" type="parTrans" cxnId="{967E1110-F750-4363-B830-F4A7E88F6803}">
      <dgm:prSet/>
      <dgm:spPr/>
      <dgm:t>
        <a:bodyPr/>
        <a:lstStyle/>
        <a:p>
          <a:endParaRPr lang="ru-RU"/>
        </a:p>
      </dgm:t>
    </dgm:pt>
    <dgm:pt modelId="{147E183A-042A-4FC6-BDFF-8D0084DED1A0}" type="sibTrans" cxnId="{967E1110-F750-4363-B830-F4A7E88F6803}">
      <dgm:prSet/>
      <dgm:spPr/>
      <dgm:t>
        <a:bodyPr/>
        <a:lstStyle/>
        <a:p>
          <a:endParaRPr lang="ru-RU"/>
        </a:p>
      </dgm:t>
    </dgm:pt>
    <dgm:pt modelId="{B5142B40-12D2-45E5-BB15-6E865FA0C71F}">
      <dgm:prSet phldrT="[Текст]"/>
      <dgm:spPr/>
      <dgm:t>
        <a:bodyPr/>
        <a:lstStyle/>
        <a:p>
          <a:r>
            <a:rPr lang="ru-RU" dirty="0" smtClean="0"/>
            <a:t>наследники по завещанию отказались от наследства</a:t>
          </a:r>
          <a:endParaRPr lang="ru-RU" dirty="0"/>
        </a:p>
      </dgm:t>
    </dgm:pt>
    <dgm:pt modelId="{EEC0521B-1499-4872-8323-4F1E3E7C904D}" type="parTrans" cxnId="{0637F322-0AFC-41AC-BE7C-F336F592A7AB}">
      <dgm:prSet/>
      <dgm:spPr/>
      <dgm:t>
        <a:bodyPr/>
        <a:lstStyle/>
        <a:p>
          <a:endParaRPr lang="ru-RU"/>
        </a:p>
      </dgm:t>
    </dgm:pt>
    <dgm:pt modelId="{52D29784-42E6-4442-97A6-41FFE51F5AE8}" type="sibTrans" cxnId="{0637F322-0AFC-41AC-BE7C-F336F592A7AB}">
      <dgm:prSet/>
      <dgm:spPr/>
      <dgm:t>
        <a:bodyPr/>
        <a:lstStyle/>
        <a:p>
          <a:endParaRPr lang="ru-RU"/>
        </a:p>
      </dgm:t>
    </dgm:pt>
    <dgm:pt modelId="{C971F5A4-1FDC-49A5-BA7E-9AE6A9B41DCA}">
      <dgm:prSet phldrT="[Текст]"/>
      <dgm:spPr/>
      <dgm:t>
        <a:bodyPr/>
        <a:lstStyle/>
        <a:p>
          <a:r>
            <a:rPr lang="ru-RU" dirty="0" smtClean="0"/>
            <a:t>наследники были отстранены от наследования как недостойные</a:t>
          </a:r>
          <a:endParaRPr lang="ru-RU" dirty="0"/>
        </a:p>
      </dgm:t>
    </dgm:pt>
    <dgm:pt modelId="{9465502F-8C04-459E-86F8-FD4D9DB9A942}" type="parTrans" cxnId="{0B7FB0F1-8BEF-45B2-8142-3720F81C6C9F}">
      <dgm:prSet/>
      <dgm:spPr/>
      <dgm:t>
        <a:bodyPr/>
        <a:lstStyle/>
        <a:p>
          <a:endParaRPr lang="ru-RU"/>
        </a:p>
      </dgm:t>
    </dgm:pt>
    <dgm:pt modelId="{64C99B62-36F1-42FD-B244-652BABDFF4A8}" type="sibTrans" cxnId="{0B7FB0F1-8BEF-45B2-8142-3720F81C6C9F}">
      <dgm:prSet/>
      <dgm:spPr/>
      <dgm:t>
        <a:bodyPr/>
        <a:lstStyle/>
        <a:p>
          <a:endParaRPr lang="ru-RU"/>
        </a:p>
      </dgm:t>
    </dgm:pt>
    <dgm:pt modelId="{48BFBEE9-E341-4381-AA3B-7C2763A54027}" type="pres">
      <dgm:prSet presAssocID="{FAF03AB6-8D17-44C9-BB4F-8DCC7AC8ACE4}" presName="diagram" presStyleCnt="0">
        <dgm:presLayoutVars>
          <dgm:dir/>
          <dgm:resizeHandles val="exact"/>
        </dgm:presLayoutVars>
      </dgm:prSet>
      <dgm:spPr/>
    </dgm:pt>
    <dgm:pt modelId="{3032613F-F89B-498C-848C-401E32ED9E2F}" type="pres">
      <dgm:prSet presAssocID="{1F556235-5E29-4E77-9844-FCF8A757411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D7A98-587B-4263-B225-F4B85B4F4C9C}" type="pres">
      <dgm:prSet presAssocID="{5F7BE1C8-63F3-4117-9D69-2709F3DDBCD4}" presName="sibTrans" presStyleCnt="0"/>
      <dgm:spPr/>
    </dgm:pt>
    <dgm:pt modelId="{91FA9DE7-B4B5-478F-B678-A796C1D07600}" type="pres">
      <dgm:prSet presAssocID="{D6EC7CCB-B0C7-4A67-A687-944881F6F6C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8CE14-28CF-40AC-B5BF-72E489D8B1EE}" type="pres">
      <dgm:prSet presAssocID="{147E183A-042A-4FC6-BDFF-8D0084DED1A0}" presName="sibTrans" presStyleCnt="0"/>
      <dgm:spPr/>
    </dgm:pt>
    <dgm:pt modelId="{1A9B385B-4D9A-4EF3-BAF9-D0181FBEA7A0}" type="pres">
      <dgm:prSet presAssocID="{B5142B40-12D2-45E5-BB15-6E865FA0C71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0F371-A313-41E4-B68D-BCC584B9DD8F}" type="pres">
      <dgm:prSet presAssocID="{52D29784-42E6-4442-97A6-41FFE51F5AE8}" presName="sibTrans" presStyleCnt="0"/>
      <dgm:spPr/>
    </dgm:pt>
    <dgm:pt modelId="{9BE0173B-41A0-4932-98D2-42B7798B809E}" type="pres">
      <dgm:prSet presAssocID="{C971F5A4-1FDC-49A5-BA7E-9AE6A9B41D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7FB0F1-8BEF-45B2-8142-3720F81C6C9F}" srcId="{FAF03AB6-8D17-44C9-BB4F-8DCC7AC8ACE4}" destId="{C971F5A4-1FDC-49A5-BA7E-9AE6A9B41DCA}" srcOrd="3" destOrd="0" parTransId="{9465502F-8C04-459E-86F8-FD4D9DB9A942}" sibTransId="{64C99B62-36F1-42FD-B244-652BABDFF4A8}"/>
    <dgm:cxn modelId="{B1DA6CD0-2080-42DE-8722-61CC680DABAA}" srcId="{FAF03AB6-8D17-44C9-BB4F-8DCC7AC8ACE4}" destId="{1F556235-5E29-4E77-9844-FCF8A7574115}" srcOrd="0" destOrd="0" parTransId="{77C30C09-3B25-45D7-8333-381BE728F8EE}" sibTransId="{5F7BE1C8-63F3-4117-9D69-2709F3DDBCD4}"/>
    <dgm:cxn modelId="{967E1110-F750-4363-B830-F4A7E88F6803}" srcId="{FAF03AB6-8D17-44C9-BB4F-8DCC7AC8ACE4}" destId="{D6EC7CCB-B0C7-4A67-A687-944881F6F6C8}" srcOrd="1" destOrd="0" parTransId="{224C2E6A-F5A5-4A80-BEEC-8B753F8057FC}" sibTransId="{147E183A-042A-4FC6-BDFF-8D0084DED1A0}"/>
    <dgm:cxn modelId="{F2D9D5C5-3BF5-493E-988A-452B9C3940DB}" type="presOf" srcId="{D6EC7CCB-B0C7-4A67-A687-944881F6F6C8}" destId="{91FA9DE7-B4B5-478F-B678-A796C1D07600}" srcOrd="0" destOrd="0" presId="urn:microsoft.com/office/officeart/2005/8/layout/default"/>
    <dgm:cxn modelId="{DFFD8310-2CF7-42E5-8921-DE53C35DA002}" type="presOf" srcId="{B5142B40-12D2-45E5-BB15-6E865FA0C71F}" destId="{1A9B385B-4D9A-4EF3-BAF9-D0181FBEA7A0}" srcOrd="0" destOrd="0" presId="urn:microsoft.com/office/officeart/2005/8/layout/default"/>
    <dgm:cxn modelId="{736EC4FE-41AD-41DA-A444-AE1BF0924A3A}" type="presOf" srcId="{FAF03AB6-8D17-44C9-BB4F-8DCC7AC8ACE4}" destId="{48BFBEE9-E341-4381-AA3B-7C2763A54027}" srcOrd="0" destOrd="0" presId="urn:microsoft.com/office/officeart/2005/8/layout/default"/>
    <dgm:cxn modelId="{0637F322-0AFC-41AC-BE7C-F336F592A7AB}" srcId="{FAF03AB6-8D17-44C9-BB4F-8DCC7AC8ACE4}" destId="{B5142B40-12D2-45E5-BB15-6E865FA0C71F}" srcOrd="2" destOrd="0" parTransId="{EEC0521B-1499-4872-8323-4F1E3E7C904D}" sibTransId="{52D29784-42E6-4442-97A6-41FFE51F5AE8}"/>
    <dgm:cxn modelId="{A411AADD-E1F4-4984-A93E-4F2A06E71AE1}" type="presOf" srcId="{1F556235-5E29-4E77-9844-FCF8A7574115}" destId="{3032613F-F89B-498C-848C-401E32ED9E2F}" srcOrd="0" destOrd="0" presId="urn:microsoft.com/office/officeart/2005/8/layout/default"/>
    <dgm:cxn modelId="{A8364342-161A-49B1-BE0E-31D3DA21FE73}" type="presOf" srcId="{C971F5A4-1FDC-49A5-BA7E-9AE6A9B41DCA}" destId="{9BE0173B-41A0-4932-98D2-42B7798B809E}" srcOrd="0" destOrd="0" presId="urn:microsoft.com/office/officeart/2005/8/layout/default"/>
    <dgm:cxn modelId="{0F015AA1-8DA9-4F0B-AA1D-7D708D3E7795}" type="presParOf" srcId="{48BFBEE9-E341-4381-AA3B-7C2763A54027}" destId="{3032613F-F89B-498C-848C-401E32ED9E2F}" srcOrd="0" destOrd="0" presId="urn:microsoft.com/office/officeart/2005/8/layout/default"/>
    <dgm:cxn modelId="{8C5723A8-E7DD-4675-81A7-22155977B0CE}" type="presParOf" srcId="{48BFBEE9-E341-4381-AA3B-7C2763A54027}" destId="{144D7A98-587B-4263-B225-F4B85B4F4C9C}" srcOrd="1" destOrd="0" presId="urn:microsoft.com/office/officeart/2005/8/layout/default"/>
    <dgm:cxn modelId="{0AF0B044-95B7-4CB4-8860-A60298DB87E2}" type="presParOf" srcId="{48BFBEE9-E341-4381-AA3B-7C2763A54027}" destId="{91FA9DE7-B4B5-478F-B678-A796C1D07600}" srcOrd="2" destOrd="0" presId="urn:microsoft.com/office/officeart/2005/8/layout/default"/>
    <dgm:cxn modelId="{DF2A38FD-492F-4F2E-A973-FDA398B95221}" type="presParOf" srcId="{48BFBEE9-E341-4381-AA3B-7C2763A54027}" destId="{DE38CE14-28CF-40AC-B5BF-72E489D8B1EE}" srcOrd="3" destOrd="0" presId="urn:microsoft.com/office/officeart/2005/8/layout/default"/>
    <dgm:cxn modelId="{642777C5-EAB4-4868-A757-094ABD4E6681}" type="presParOf" srcId="{48BFBEE9-E341-4381-AA3B-7C2763A54027}" destId="{1A9B385B-4D9A-4EF3-BAF9-D0181FBEA7A0}" srcOrd="4" destOrd="0" presId="urn:microsoft.com/office/officeart/2005/8/layout/default"/>
    <dgm:cxn modelId="{6C650E7D-206F-48E2-8C57-61C2CDD856E3}" type="presParOf" srcId="{48BFBEE9-E341-4381-AA3B-7C2763A54027}" destId="{8E30F371-A313-41E4-B68D-BCC584B9DD8F}" srcOrd="5" destOrd="0" presId="urn:microsoft.com/office/officeart/2005/8/layout/default"/>
    <dgm:cxn modelId="{28F1BA7B-BD95-48B7-B03B-E3D64611622A}" type="presParOf" srcId="{48BFBEE9-E341-4381-AA3B-7C2763A54027}" destId="{9BE0173B-41A0-4932-98D2-42B7798B809E}" srcOrd="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D3BEA1-F25C-4117-9CDD-24F528C4AC0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FDEA26-6F11-459B-B932-47D351D044E3}">
      <dgm:prSet phldrT="[Текст]"/>
      <dgm:spPr/>
      <dgm:t>
        <a:bodyPr/>
        <a:lstStyle/>
        <a:p>
          <a:r>
            <a:rPr lang="ru-RU" dirty="0" smtClean="0"/>
            <a:t>правка органов местного самоуправления, жилищно-эксплуатационной организации или с места работы наследодателя о наличии у него иждивенцев, </a:t>
          </a:r>
          <a:endParaRPr lang="ru-RU" dirty="0"/>
        </a:p>
      </dgm:t>
    </dgm:pt>
    <dgm:pt modelId="{A371A692-DCA9-4DDA-B8F7-FFC0D9AFB034}" type="parTrans" cxnId="{865252CC-B3B6-4961-86B6-22A2C56D3D2E}">
      <dgm:prSet/>
      <dgm:spPr/>
      <dgm:t>
        <a:bodyPr/>
        <a:lstStyle/>
        <a:p>
          <a:endParaRPr lang="ru-RU"/>
        </a:p>
      </dgm:t>
    </dgm:pt>
    <dgm:pt modelId="{5175BCBC-18B4-466A-920C-EE6132FDECFF}" type="sibTrans" cxnId="{865252CC-B3B6-4961-86B6-22A2C56D3D2E}">
      <dgm:prSet/>
      <dgm:spPr/>
      <dgm:t>
        <a:bodyPr/>
        <a:lstStyle/>
        <a:p>
          <a:endParaRPr lang="ru-RU"/>
        </a:p>
      </dgm:t>
    </dgm:pt>
    <dgm:pt modelId="{E58EEE05-7762-4F4A-9200-3955174A7FBC}">
      <dgm:prSet phldrT="[Текст]"/>
      <dgm:spPr/>
      <dgm:t>
        <a:bodyPr/>
        <a:lstStyle/>
        <a:p>
          <a:r>
            <a:rPr lang="ru-RU" dirty="0" smtClean="0"/>
            <a:t>справка отдела социального обеспечения о назначении пенсии по случаю потери кормильца.</a:t>
          </a:r>
          <a:endParaRPr lang="ru-RU" dirty="0"/>
        </a:p>
      </dgm:t>
    </dgm:pt>
    <dgm:pt modelId="{84E34DD1-FD5A-4819-8F41-4DB5DF8DEA69}" type="parTrans" cxnId="{8D0CBFD1-DA25-45F6-8742-0BECB483C9CD}">
      <dgm:prSet/>
      <dgm:spPr/>
      <dgm:t>
        <a:bodyPr/>
        <a:lstStyle/>
        <a:p>
          <a:endParaRPr lang="ru-RU"/>
        </a:p>
      </dgm:t>
    </dgm:pt>
    <dgm:pt modelId="{C81AEFBC-A59D-45D0-9F64-AF86DA63C71F}" type="sibTrans" cxnId="{8D0CBFD1-DA25-45F6-8742-0BECB483C9CD}">
      <dgm:prSet/>
      <dgm:spPr/>
      <dgm:t>
        <a:bodyPr/>
        <a:lstStyle/>
        <a:p>
          <a:endParaRPr lang="ru-RU"/>
        </a:p>
      </dgm:t>
    </dgm:pt>
    <dgm:pt modelId="{62C117AD-AF92-424E-BBDE-2A8F77E615CF}">
      <dgm:prSet phldrT="[Текст]"/>
      <dgm:spPr/>
      <dgm:t>
        <a:bodyPr/>
        <a:lstStyle/>
        <a:p>
          <a:r>
            <a:rPr lang="ru-RU" dirty="0" smtClean="0"/>
            <a:t>копия вступившего в законную силу определения суда об установлении факта нахождения нетрудоспособного лица на иждивении умершего</a:t>
          </a:r>
          <a:endParaRPr lang="ru-RU" dirty="0"/>
        </a:p>
      </dgm:t>
    </dgm:pt>
    <dgm:pt modelId="{621BC8DF-DB39-4F79-AFE4-38793E80C434}" type="parTrans" cxnId="{9E287863-8B90-46EC-96D3-BC0BBBE816A6}">
      <dgm:prSet/>
      <dgm:spPr/>
      <dgm:t>
        <a:bodyPr/>
        <a:lstStyle/>
        <a:p>
          <a:endParaRPr lang="ru-RU"/>
        </a:p>
      </dgm:t>
    </dgm:pt>
    <dgm:pt modelId="{B9A1EEC6-0768-429A-96DB-7A08F44AAE6F}" type="sibTrans" cxnId="{9E287863-8B90-46EC-96D3-BC0BBBE816A6}">
      <dgm:prSet/>
      <dgm:spPr/>
      <dgm:t>
        <a:bodyPr/>
        <a:lstStyle/>
        <a:p>
          <a:endParaRPr lang="ru-RU"/>
        </a:p>
      </dgm:t>
    </dgm:pt>
    <dgm:pt modelId="{A4819835-0D47-4A4E-AA1B-21F708C8BF72}" type="pres">
      <dgm:prSet presAssocID="{62D3BEA1-F25C-4117-9CDD-24F528C4AC0D}" presName="diagram" presStyleCnt="0">
        <dgm:presLayoutVars>
          <dgm:dir/>
          <dgm:resizeHandles val="exact"/>
        </dgm:presLayoutVars>
      </dgm:prSet>
      <dgm:spPr/>
    </dgm:pt>
    <dgm:pt modelId="{80AE40CC-EAE4-4393-A5D5-CECDF89615CA}" type="pres">
      <dgm:prSet presAssocID="{3CFDEA26-6F11-459B-B932-47D351D044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0A5B6-5749-465A-A095-354B41E2D770}" type="pres">
      <dgm:prSet presAssocID="{5175BCBC-18B4-466A-920C-EE6132FDECFF}" presName="sibTrans" presStyleCnt="0"/>
      <dgm:spPr/>
    </dgm:pt>
    <dgm:pt modelId="{F3DDBF2C-45AD-49D4-8CA6-66C01029AFA8}" type="pres">
      <dgm:prSet presAssocID="{E58EEE05-7762-4F4A-9200-3955174A7F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F55F6-3B8F-487A-9804-73F17148F0BA}" type="pres">
      <dgm:prSet presAssocID="{C81AEFBC-A59D-45D0-9F64-AF86DA63C71F}" presName="sibTrans" presStyleCnt="0"/>
      <dgm:spPr/>
    </dgm:pt>
    <dgm:pt modelId="{0D40CEAC-9343-4472-B440-6BFE2C75FE44}" type="pres">
      <dgm:prSet presAssocID="{62C117AD-AF92-424E-BBDE-2A8F77E615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287863-8B90-46EC-96D3-BC0BBBE816A6}" srcId="{62D3BEA1-F25C-4117-9CDD-24F528C4AC0D}" destId="{62C117AD-AF92-424E-BBDE-2A8F77E615CF}" srcOrd="2" destOrd="0" parTransId="{621BC8DF-DB39-4F79-AFE4-38793E80C434}" sibTransId="{B9A1EEC6-0768-429A-96DB-7A08F44AAE6F}"/>
    <dgm:cxn modelId="{4CA4D4D2-DB10-4223-8E53-BF91296F97C3}" type="presOf" srcId="{3CFDEA26-6F11-459B-B932-47D351D044E3}" destId="{80AE40CC-EAE4-4393-A5D5-CECDF89615CA}" srcOrd="0" destOrd="0" presId="urn:microsoft.com/office/officeart/2005/8/layout/default"/>
    <dgm:cxn modelId="{8D0CBFD1-DA25-45F6-8742-0BECB483C9CD}" srcId="{62D3BEA1-F25C-4117-9CDD-24F528C4AC0D}" destId="{E58EEE05-7762-4F4A-9200-3955174A7FBC}" srcOrd="1" destOrd="0" parTransId="{84E34DD1-FD5A-4819-8F41-4DB5DF8DEA69}" sibTransId="{C81AEFBC-A59D-45D0-9F64-AF86DA63C71F}"/>
    <dgm:cxn modelId="{99EAE941-3868-465E-9835-E01D02628391}" type="presOf" srcId="{E58EEE05-7762-4F4A-9200-3955174A7FBC}" destId="{F3DDBF2C-45AD-49D4-8CA6-66C01029AFA8}" srcOrd="0" destOrd="0" presId="urn:microsoft.com/office/officeart/2005/8/layout/default"/>
    <dgm:cxn modelId="{E2B2D585-7F7A-40BE-8508-8F17B9C32A67}" type="presOf" srcId="{62D3BEA1-F25C-4117-9CDD-24F528C4AC0D}" destId="{A4819835-0D47-4A4E-AA1B-21F708C8BF72}" srcOrd="0" destOrd="0" presId="urn:microsoft.com/office/officeart/2005/8/layout/default"/>
    <dgm:cxn modelId="{C3B00187-31F6-4AF4-9E51-07BCA2311E61}" type="presOf" srcId="{62C117AD-AF92-424E-BBDE-2A8F77E615CF}" destId="{0D40CEAC-9343-4472-B440-6BFE2C75FE44}" srcOrd="0" destOrd="0" presId="urn:microsoft.com/office/officeart/2005/8/layout/default"/>
    <dgm:cxn modelId="{865252CC-B3B6-4961-86B6-22A2C56D3D2E}" srcId="{62D3BEA1-F25C-4117-9CDD-24F528C4AC0D}" destId="{3CFDEA26-6F11-459B-B932-47D351D044E3}" srcOrd="0" destOrd="0" parTransId="{A371A692-DCA9-4DDA-B8F7-FFC0D9AFB034}" sibTransId="{5175BCBC-18B4-466A-920C-EE6132FDECFF}"/>
    <dgm:cxn modelId="{5B86DCCC-B3C5-4BEE-B09E-E86206881900}" type="presParOf" srcId="{A4819835-0D47-4A4E-AA1B-21F708C8BF72}" destId="{80AE40CC-EAE4-4393-A5D5-CECDF89615CA}" srcOrd="0" destOrd="0" presId="urn:microsoft.com/office/officeart/2005/8/layout/default"/>
    <dgm:cxn modelId="{1B4C5D79-753C-4D12-900E-0DA35A65C32F}" type="presParOf" srcId="{A4819835-0D47-4A4E-AA1B-21F708C8BF72}" destId="{22D0A5B6-5749-465A-A095-354B41E2D770}" srcOrd="1" destOrd="0" presId="urn:microsoft.com/office/officeart/2005/8/layout/default"/>
    <dgm:cxn modelId="{7DD25A08-351C-45B2-86C6-A2EE5D335728}" type="presParOf" srcId="{A4819835-0D47-4A4E-AA1B-21F708C8BF72}" destId="{F3DDBF2C-45AD-49D4-8CA6-66C01029AFA8}" srcOrd="2" destOrd="0" presId="urn:microsoft.com/office/officeart/2005/8/layout/default"/>
    <dgm:cxn modelId="{E9977FEC-7D55-4035-B351-FF6FD5FA3CF0}" type="presParOf" srcId="{A4819835-0D47-4A4E-AA1B-21F708C8BF72}" destId="{D02F55F6-3B8F-487A-9804-73F17148F0BA}" srcOrd="3" destOrd="0" presId="urn:microsoft.com/office/officeart/2005/8/layout/default"/>
    <dgm:cxn modelId="{7358C7FE-3AA9-4F8B-A3A6-10E307C39853}" type="presParOf" srcId="{A4819835-0D47-4A4E-AA1B-21F708C8BF72}" destId="{0D40CEAC-9343-4472-B440-6BFE2C75FE44}" srcOrd="4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A3DDFE-74FF-4F7D-AE08-EB1BAC092A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C328C4-2D40-42DC-BC93-CDAC5F5F90A9}">
      <dgm:prSet phldrT="[Текст]"/>
      <dgm:spPr/>
      <dgm:t>
        <a:bodyPr/>
        <a:lstStyle/>
        <a:p>
          <a:r>
            <a:rPr lang="ru-RU" dirty="0" smtClean="0"/>
            <a:t>несовершеннолетние или нетрудоспособные дети наследодателя (в том числе усыновленные);</a:t>
          </a:r>
          <a:endParaRPr lang="ru-RU" dirty="0"/>
        </a:p>
      </dgm:t>
    </dgm:pt>
    <dgm:pt modelId="{3886093D-2CE8-4D65-8DB9-E714BC32CF58}" type="parTrans" cxnId="{744D4F32-325E-4B3A-9727-46AC2A367779}">
      <dgm:prSet/>
      <dgm:spPr/>
      <dgm:t>
        <a:bodyPr/>
        <a:lstStyle/>
        <a:p>
          <a:endParaRPr lang="ru-RU"/>
        </a:p>
      </dgm:t>
    </dgm:pt>
    <dgm:pt modelId="{9A60BB8B-2011-4035-9895-2650D013B309}" type="sibTrans" cxnId="{744D4F32-325E-4B3A-9727-46AC2A367779}">
      <dgm:prSet/>
      <dgm:spPr/>
      <dgm:t>
        <a:bodyPr/>
        <a:lstStyle/>
        <a:p>
          <a:endParaRPr lang="ru-RU"/>
        </a:p>
      </dgm:t>
    </dgm:pt>
    <dgm:pt modelId="{8E400F61-BA9F-46EB-8CF2-84E82904311E}">
      <dgm:prSet phldrT="[Текст]"/>
      <dgm:spPr/>
      <dgm:t>
        <a:bodyPr/>
        <a:lstStyle/>
        <a:p>
          <a:r>
            <a:rPr lang="ru-RU" dirty="0" smtClean="0"/>
            <a:t>нетрудоспособные супруг и родители (усыновители) наследодателя</a:t>
          </a:r>
          <a:endParaRPr lang="ru-RU" dirty="0"/>
        </a:p>
      </dgm:t>
    </dgm:pt>
    <dgm:pt modelId="{BECA946D-F20A-4145-B61B-9425FFD4057E}" type="parTrans" cxnId="{BE264282-8C72-4B1C-9092-10EBFAC46B78}">
      <dgm:prSet/>
      <dgm:spPr/>
      <dgm:t>
        <a:bodyPr/>
        <a:lstStyle/>
        <a:p>
          <a:endParaRPr lang="ru-RU"/>
        </a:p>
      </dgm:t>
    </dgm:pt>
    <dgm:pt modelId="{9E4402D7-37DF-4F32-9644-EDA446D5CE3B}" type="sibTrans" cxnId="{BE264282-8C72-4B1C-9092-10EBFAC46B78}">
      <dgm:prSet/>
      <dgm:spPr/>
      <dgm:t>
        <a:bodyPr/>
        <a:lstStyle/>
        <a:p>
          <a:endParaRPr lang="ru-RU"/>
        </a:p>
      </dgm:t>
    </dgm:pt>
    <dgm:pt modelId="{9DC11BB4-E612-4B77-8E90-B0EB3991F303}">
      <dgm:prSet phldrT="[Текст]"/>
      <dgm:spPr/>
      <dgm:t>
        <a:bodyPr/>
        <a:lstStyle/>
        <a:p>
          <a:r>
            <a:rPr lang="ru-RU" dirty="0" smtClean="0"/>
            <a:t>нетрудоспособные иждивенцы, подлежащие призванию к наследованию на основании п. 1 и 2 ст. 1148 ГК РФ.</a:t>
          </a:r>
          <a:endParaRPr lang="ru-RU" dirty="0"/>
        </a:p>
      </dgm:t>
    </dgm:pt>
    <dgm:pt modelId="{F211882D-A78A-498E-9606-9E483B4029D7}" type="parTrans" cxnId="{805C7881-CB02-4C6D-80D7-A864DC521D6F}">
      <dgm:prSet/>
      <dgm:spPr/>
      <dgm:t>
        <a:bodyPr/>
        <a:lstStyle/>
        <a:p>
          <a:endParaRPr lang="ru-RU"/>
        </a:p>
      </dgm:t>
    </dgm:pt>
    <dgm:pt modelId="{E5FBE912-11F5-44AA-B3A2-E9491412B06E}" type="sibTrans" cxnId="{805C7881-CB02-4C6D-80D7-A864DC521D6F}">
      <dgm:prSet/>
      <dgm:spPr/>
      <dgm:t>
        <a:bodyPr/>
        <a:lstStyle/>
        <a:p>
          <a:endParaRPr lang="ru-RU"/>
        </a:p>
      </dgm:t>
    </dgm:pt>
    <dgm:pt modelId="{3B3C6652-1F5C-48C2-AB7D-1F16325D69B2}" type="pres">
      <dgm:prSet presAssocID="{1CA3DDFE-74FF-4F7D-AE08-EB1BAC092AF8}" presName="diagram" presStyleCnt="0">
        <dgm:presLayoutVars>
          <dgm:dir/>
          <dgm:resizeHandles val="exact"/>
        </dgm:presLayoutVars>
      </dgm:prSet>
      <dgm:spPr/>
    </dgm:pt>
    <dgm:pt modelId="{BB648E50-7E70-42FA-B8F0-17D0B09EAB0D}" type="pres">
      <dgm:prSet presAssocID="{AAC328C4-2D40-42DC-BC93-CDAC5F5F90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6183D-CD36-4A08-9953-FC7D7C90F027}" type="pres">
      <dgm:prSet presAssocID="{9A60BB8B-2011-4035-9895-2650D013B309}" presName="sibTrans" presStyleCnt="0"/>
      <dgm:spPr/>
    </dgm:pt>
    <dgm:pt modelId="{4D1302B2-F210-4722-BD60-3D81AD79A655}" type="pres">
      <dgm:prSet presAssocID="{8E400F61-BA9F-46EB-8CF2-84E8290431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BD2A7-6D21-431B-81C3-B257BDA2A3BB}" type="pres">
      <dgm:prSet presAssocID="{9E4402D7-37DF-4F32-9644-EDA446D5CE3B}" presName="sibTrans" presStyleCnt="0"/>
      <dgm:spPr/>
    </dgm:pt>
    <dgm:pt modelId="{2060104B-A529-4350-AF5C-32841F35F733}" type="pres">
      <dgm:prSet presAssocID="{9DC11BB4-E612-4B77-8E90-B0EB3991F30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0F3C71-1873-44AE-B734-ECA200FBF902}" type="presOf" srcId="{8E400F61-BA9F-46EB-8CF2-84E82904311E}" destId="{4D1302B2-F210-4722-BD60-3D81AD79A655}" srcOrd="0" destOrd="0" presId="urn:microsoft.com/office/officeart/2005/8/layout/default"/>
    <dgm:cxn modelId="{AF922A46-1C56-4A6D-9646-54B7C81ACD5B}" type="presOf" srcId="{1CA3DDFE-74FF-4F7D-AE08-EB1BAC092AF8}" destId="{3B3C6652-1F5C-48C2-AB7D-1F16325D69B2}" srcOrd="0" destOrd="0" presId="urn:microsoft.com/office/officeart/2005/8/layout/default"/>
    <dgm:cxn modelId="{BE264282-8C72-4B1C-9092-10EBFAC46B78}" srcId="{1CA3DDFE-74FF-4F7D-AE08-EB1BAC092AF8}" destId="{8E400F61-BA9F-46EB-8CF2-84E82904311E}" srcOrd="1" destOrd="0" parTransId="{BECA946D-F20A-4145-B61B-9425FFD4057E}" sibTransId="{9E4402D7-37DF-4F32-9644-EDA446D5CE3B}"/>
    <dgm:cxn modelId="{77089462-F57A-4BF4-9BC8-2A23FEC709F0}" type="presOf" srcId="{9DC11BB4-E612-4B77-8E90-B0EB3991F303}" destId="{2060104B-A529-4350-AF5C-32841F35F733}" srcOrd="0" destOrd="0" presId="urn:microsoft.com/office/officeart/2005/8/layout/default"/>
    <dgm:cxn modelId="{805C7881-CB02-4C6D-80D7-A864DC521D6F}" srcId="{1CA3DDFE-74FF-4F7D-AE08-EB1BAC092AF8}" destId="{9DC11BB4-E612-4B77-8E90-B0EB3991F303}" srcOrd="2" destOrd="0" parTransId="{F211882D-A78A-498E-9606-9E483B4029D7}" sibTransId="{E5FBE912-11F5-44AA-B3A2-E9491412B06E}"/>
    <dgm:cxn modelId="{13C1795A-8676-4442-A86E-ACD6787F3619}" type="presOf" srcId="{AAC328C4-2D40-42DC-BC93-CDAC5F5F90A9}" destId="{BB648E50-7E70-42FA-B8F0-17D0B09EAB0D}" srcOrd="0" destOrd="0" presId="urn:microsoft.com/office/officeart/2005/8/layout/default"/>
    <dgm:cxn modelId="{744D4F32-325E-4B3A-9727-46AC2A367779}" srcId="{1CA3DDFE-74FF-4F7D-AE08-EB1BAC092AF8}" destId="{AAC328C4-2D40-42DC-BC93-CDAC5F5F90A9}" srcOrd="0" destOrd="0" parTransId="{3886093D-2CE8-4D65-8DB9-E714BC32CF58}" sibTransId="{9A60BB8B-2011-4035-9895-2650D013B309}"/>
    <dgm:cxn modelId="{5B65374D-9B2F-42B1-B724-53D8EEE661AE}" type="presParOf" srcId="{3B3C6652-1F5C-48C2-AB7D-1F16325D69B2}" destId="{BB648E50-7E70-42FA-B8F0-17D0B09EAB0D}" srcOrd="0" destOrd="0" presId="urn:microsoft.com/office/officeart/2005/8/layout/default"/>
    <dgm:cxn modelId="{24D9FD9E-0AEA-4CFC-86DF-C2216D426E42}" type="presParOf" srcId="{3B3C6652-1F5C-48C2-AB7D-1F16325D69B2}" destId="{68A6183D-CD36-4A08-9953-FC7D7C90F027}" srcOrd="1" destOrd="0" presId="urn:microsoft.com/office/officeart/2005/8/layout/default"/>
    <dgm:cxn modelId="{FBEEDDB0-78B0-4CED-8F06-133E6772D3FF}" type="presParOf" srcId="{3B3C6652-1F5C-48C2-AB7D-1F16325D69B2}" destId="{4D1302B2-F210-4722-BD60-3D81AD79A655}" srcOrd="2" destOrd="0" presId="urn:microsoft.com/office/officeart/2005/8/layout/default"/>
    <dgm:cxn modelId="{7682C839-EAC5-45E6-8BFA-B7F7F5D2A03A}" type="presParOf" srcId="{3B3C6652-1F5C-48C2-AB7D-1F16325D69B2}" destId="{A81BD2A7-6D21-431B-81C3-B257BDA2A3BB}" srcOrd="3" destOrd="0" presId="urn:microsoft.com/office/officeart/2005/8/layout/default"/>
    <dgm:cxn modelId="{F33129E6-C028-40D8-A41C-479214995A9C}" type="presParOf" srcId="{3B3C6652-1F5C-48C2-AB7D-1F16325D69B2}" destId="{2060104B-A529-4350-AF5C-32841F35F733}" srcOrd="4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50286D-E3E6-4A9E-BE93-505118297F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6E7A2-7C0A-4E5D-94EE-727384B90ACA}">
      <dgm:prSet phldrT="[Текст]"/>
      <dgm:spPr/>
      <dgm:t>
        <a:bodyPr/>
        <a:lstStyle/>
        <a:p>
          <a:r>
            <a:rPr lang="ru-RU" dirty="0" smtClean="0"/>
            <a:t>граждане, относящиеся к наследникам по закону, указанным в ст. 1143-1145 ГК РФ (наследники со второй по седьмую очередь), нетрудоспособные ко дню открытия наследства, но не входящие в круг наследников той очереди, которая призывается к наследованию, если не менее года до смерти наследодателя находились на его иждивении, независимо от того, проживали они совместно с наследодателем или нет</a:t>
          </a:r>
          <a:endParaRPr lang="ru-RU" dirty="0"/>
        </a:p>
      </dgm:t>
    </dgm:pt>
    <dgm:pt modelId="{67BDB633-F79D-484E-8B5C-923FE89759E3}" type="parTrans" cxnId="{CFABFBB1-35CD-44F3-9B26-B2AFE95D3337}">
      <dgm:prSet/>
      <dgm:spPr/>
      <dgm:t>
        <a:bodyPr/>
        <a:lstStyle/>
        <a:p>
          <a:endParaRPr lang="ru-RU"/>
        </a:p>
      </dgm:t>
    </dgm:pt>
    <dgm:pt modelId="{3AECF8DC-FE25-40F8-9B74-D995D008C474}" type="sibTrans" cxnId="{CFABFBB1-35CD-44F3-9B26-B2AFE95D3337}">
      <dgm:prSet/>
      <dgm:spPr/>
      <dgm:t>
        <a:bodyPr/>
        <a:lstStyle/>
        <a:p>
          <a:endParaRPr lang="ru-RU"/>
        </a:p>
      </dgm:t>
    </dgm:pt>
    <dgm:pt modelId="{0AFB445E-F210-4046-9974-5910475D7295}">
      <dgm:prSet phldrT="[Текст]"/>
      <dgm:spPr/>
      <dgm:t>
        <a:bodyPr/>
        <a:lstStyle/>
        <a:p>
          <a:r>
            <a:rPr lang="ru-RU" dirty="0" smtClean="0"/>
            <a:t>граждане, которые не входят в круг наследников, указанных в ст. 1142-1145 ГК РФ (наследники с первой по седьмую очередь), но ко дню открытия наследства являлись нетрудоспособными и не менее года до смерти наследодателя находились на его иждивении и проживали совместно с ним</a:t>
          </a:r>
          <a:endParaRPr lang="ru-RU" dirty="0"/>
        </a:p>
      </dgm:t>
    </dgm:pt>
    <dgm:pt modelId="{E213BCC7-6BEA-4DC3-946A-96F0CAB71D52}" type="parTrans" cxnId="{28F6EE0B-B698-4F87-8884-8CD0D1E9E7F1}">
      <dgm:prSet/>
      <dgm:spPr/>
      <dgm:t>
        <a:bodyPr/>
        <a:lstStyle/>
        <a:p>
          <a:endParaRPr lang="ru-RU"/>
        </a:p>
      </dgm:t>
    </dgm:pt>
    <dgm:pt modelId="{CDCCA1A2-EB48-4A9C-B266-3024E8D79295}" type="sibTrans" cxnId="{28F6EE0B-B698-4F87-8884-8CD0D1E9E7F1}">
      <dgm:prSet/>
      <dgm:spPr/>
      <dgm:t>
        <a:bodyPr/>
        <a:lstStyle/>
        <a:p>
          <a:endParaRPr lang="ru-RU"/>
        </a:p>
      </dgm:t>
    </dgm:pt>
    <dgm:pt modelId="{87254E93-8966-49D6-A96D-81720F77C325}" type="pres">
      <dgm:prSet presAssocID="{9150286D-E3E6-4A9E-BE93-505118297F1C}" presName="diagram" presStyleCnt="0">
        <dgm:presLayoutVars>
          <dgm:dir/>
          <dgm:resizeHandles val="exact"/>
        </dgm:presLayoutVars>
      </dgm:prSet>
      <dgm:spPr/>
    </dgm:pt>
    <dgm:pt modelId="{C26B5BBE-4F8F-483F-9DD5-F6209CED093C}" type="pres">
      <dgm:prSet presAssocID="{F936E7A2-7C0A-4E5D-94EE-727384B90ACA}" presName="node" presStyleLbl="node1" presStyleIdx="0" presStyleCnt="2" custScaleY="162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FDDC9-CB71-4419-A1E3-CE4876471F48}" type="pres">
      <dgm:prSet presAssocID="{3AECF8DC-FE25-40F8-9B74-D995D008C474}" presName="sibTrans" presStyleCnt="0"/>
      <dgm:spPr/>
    </dgm:pt>
    <dgm:pt modelId="{AC1CD8F9-A863-4B67-88C2-3CFC119EBAC5}" type="pres">
      <dgm:prSet presAssocID="{0AFB445E-F210-4046-9974-5910475D7295}" presName="node" presStyleLbl="node1" presStyleIdx="1" presStyleCnt="2" custScaleY="156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C29C79-C7A2-4322-9BEE-205DA94C98BA}" type="presOf" srcId="{0AFB445E-F210-4046-9974-5910475D7295}" destId="{AC1CD8F9-A863-4B67-88C2-3CFC119EBAC5}" srcOrd="0" destOrd="0" presId="urn:microsoft.com/office/officeart/2005/8/layout/default"/>
    <dgm:cxn modelId="{CFABFBB1-35CD-44F3-9B26-B2AFE95D3337}" srcId="{9150286D-E3E6-4A9E-BE93-505118297F1C}" destId="{F936E7A2-7C0A-4E5D-94EE-727384B90ACA}" srcOrd="0" destOrd="0" parTransId="{67BDB633-F79D-484E-8B5C-923FE89759E3}" sibTransId="{3AECF8DC-FE25-40F8-9B74-D995D008C474}"/>
    <dgm:cxn modelId="{79B2B9B3-2E80-4787-AE89-DF3F95C07017}" type="presOf" srcId="{9150286D-E3E6-4A9E-BE93-505118297F1C}" destId="{87254E93-8966-49D6-A96D-81720F77C325}" srcOrd="0" destOrd="0" presId="urn:microsoft.com/office/officeart/2005/8/layout/default"/>
    <dgm:cxn modelId="{3C52E940-E41A-40AF-B3AE-4A0A139B5382}" type="presOf" srcId="{F936E7A2-7C0A-4E5D-94EE-727384B90ACA}" destId="{C26B5BBE-4F8F-483F-9DD5-F6209CED093C}" srcOrd="0" destOrd="0" presId="urn:microsoft.com/office/officeart/2005/8/layout/default"/>
    <dgm:cxn modelId="{28F6EE0B-B698-4F87-8884-8CD0D1E9E7F1}" srcId="{9150286D-E3E6-4A9E-BE93-505118297F1C}" destId="{0AFB445E-F210-4046-9974-5910475D7295}" srcOrd="1" destOrd="0" parTransId="{E213BCC7-6BEA-4DC3-946A-96F0CAB71D52}" sibTransId="{CDCCA1A2-EB48-4A9C-B266-3024E8D79295}"/>
    <dgm:cxn modelId="{067FE394-51AC-4368-9017-150DFB0BC9ED}" type="presParOf" srcId="{87254E93-8966-49D6-A96D-81720F77C325}" destId="{C26B5BBE-4F8F-483F-9DD5-F6209CED093C}" srcOrd="0" destOrd="0" presId="urn:microsoft.com/office/officeart/2005/8/layout/default"/>
    <dgm:cxn modelId="{1BDDEB39-B7D0-4355-B53D-EE08D5AC0B63}" type="presParOf" srcId="{87254E93-8966-49D6-A96D-81720F77C325}" destId="{985FDDC9-CB71-4419-A1E3-CE4876471F48}" srcOrd="1" destOrd="0" presId="urn:microsoft.com/office/officeart/2005/8/layout/default"/>
    <dgm:cxn modelId="{D8CA4862-73FB-4F1A-A59E-5A3A7DFCD0A4}" type="presParOf" srcId="{87254E93-8966-49D6-A96D-81720F77C325}" destId="{AC1CD8F9-A863-4B67-88C2-3CFC119EBAC5}" srcOrd="2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7310FF-B745-4AAE-9555-ED14C5C75D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B5C53-EBD2-47BE-9B00-9A08D855E1A6}">
      <dgm:prSet phldrT="[Текст]" custT="1"/>
      <dgm:spPr/>
      <dgm:t>
        <a:bodyPr/>
        <a:lstStyle/>
        <a:p>
          <a:r>
            <a:rPr lang="ru-RU" sz="1600" b="1" dirty="0" smtClean="0">
              <a:latin typeface="Tahoma" pitchFamily="34" charset="0"/>
              <a:cs typeface="Tahoma" pitchFamily="34" charset="0"/>
            </a:rPr>
            <a:t>Подача заявления нотариусу</a:t>
          </a:r>
          <a:endParaRPr lang="ru-RU" sz="1600" b="1" dirty="0">
            <a:latin typeface="Tahoma" pitchFamily="34" charset="0"/>
            <a:cs typeface="Tahoma" pitchFamily="34" charset="0"/>
          </a:endParaRPr>
        </a:p>
      </dgm:t>
    </dgm:pt>
    <dgm:pt modelId="{D61F8579-4309-47AD-8100-F93E1045C0F0}" type="parTrans" cxnId="{AF1EB000-5ED4-4833-A678-A5B399B2C06E}">
      <dgm:prSet/>
      <dgm:spPr/>
      <dgm:t>
        <a:bodyPr/>
        <a:lstStyle/>
        <a:p>
          <a:endParaRPr lang="ru-RU"/>
        </a:p>
      </dgm:t>
    </dgm:pt>
    <dgm:pt modelId="{11610E37-9CC5-4BC8-82AD-D07E5ED3CD3D}" type="sibTrans" cxnId="{AF1EB000-5ED4-4833-A678-A5B399B2C06E}">
      <dgm:prSet/>
      <dgm:spPr/>
      <dgm:t>
        <a:bodyPr/>
        <a:lstStyle/>
        <a:p>
          <a:endParaRPr lang="ru-RU"/>
        </a:p>
      </dgm:t>
    </dgm:pt>
    <dgm:pt modelId="{33880697-6A3F-4917-BC84-44C6E22DC6E2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Все поступившие нотариусу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заявления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о принятии наследства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регистрируются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 в </a:t>
          </a:r>
          <a:r>
            <a:rPr lang="ru-RU" sz="1600" b="1" dirty="0" smtClean="0">
              <a:latin typeface="Tahoma" pitchFamily="34" charset="0"/>
              <a:cs typeface="Tahoma" pitchFamily="34" charset="0"/>
            </a:rPr>
            <a:t>книге учета наследственных дел</a:t>
          </a:r>
          <a:r>
            <a:rPr lang="ru-RU" sz="1600" dirty="0" smtClean="0">
              <a:latin typeface="Tahoma" pitchFamily="34" charset="0"/>
              <a:cs typeface="Tahoma" pitchFamily="34" charset="0"/>
            </a:rPr>
            <a:t>, на их основании нотариусом заводится наследственное дело, которое регистрируется в алфавитной книге учета наследственных дел.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FB2394F9-7173-477E-8F4A-15470DE01CBC}" type="parTrans" cxnId="{7DFA5B04-7998-426C-91A3-B6D176657A40}">
      <dgm:prSet/>
      <dgm:spPr/>
      <dgm:t>
        <a:bodyPr/>
        <a:lstStyle/>
        <a:p>
          <a:endParaRPr lang="ru-RU"/>
        </a:p>
      </dgm:t>
    </dgm:pt>
    <dgm:pt modelId="{FA5946E1-2996-4E46-9D88-4444622DC2EC}" type="sibTrans" cxnId="{7DFA5B04-7998-426C-91A3-B6D176657A40}">
      <dgm:prSet/>
      <dgm:spPr/>
      <dgm:t>
        <a:bodyPr/>
        <a:lstStyle/>
        <a:p>
          <a:endParaRPr lang="ru-RU"/>
        </a:p>
      </dgm:t>
    </dgm:pt>
    <dgm:pt modelId="{4EDC3E2D-D4E4-4C76-BCFC-A3BC562BE8CC}">
      <dgm:prSet phldrT="[Текст]"/>
      <dgm:spPr/>
      <dgm:t>
        <a:bodyPr/>
        <a:lstStyle/>
        <a:p>
          <a:r>
            <a:rPr lang="ru-RU" b="1" dirty="0" smtClean="0"/>
            <a:t>фактическое принятие</a:t>
          </a:r>
          <a:endParaRPr lang="ru-RU" dirty="0"/>
        </a:p>
      </dgm:t>
    </dgm:pt>
    <dgm:pt modelId="{F8875640-951B-4115-B7A6-28D6B2C9725D}" type="parTrans" cxnId="{8D4ED7A6-101F-4F25-9259-C2F943073086}">
      <dgm:prSet/>
      <dgm:spPr/>
      <dgm:t>
        <a:bodyPr/>
        <a:lstStyle/>
        <a:p>
          <a:endParaRPr lang="ru-RU"/>
        </a:p>
      </dgm:t>
    </dgm:pt>
    <dgm:pt modelId="{5234DB4E-638A-4C5F-B2EF-96B49E11EA64}" type="sibTrans" cxnId="{8D4ED7A6-101F-4F25-9259-C2F943073086}">
      <dgm:prSet/>
      <dgm:spPr/>
      <dgm:t>
        <a:bodyPr/>
        <a:lstStyle/>
        <a:p>
          <a:endParaRPr lang="ru-RU"/>
        </a:p>
      </dgm:t>
    </dgm:pt>
    <dgm:pt modelId="{4987DEBB-8382-4105-A6A5-4B33227940D6}">
      <dgm:prSet phldrT="[Текст]"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Совершаются действия, свидетельствующие о фактическом принятии наследства, в частности если наследник: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3252DDB8-DFEE-41F7-A73D-0B8A814D7CA4}" type="parTrans" cxnId="{37A41107-50E9-4ECA-8BAD-845D6F3988DC}">
      <dgm:prSet/>
      <dgm:spPr/>
      <dgm:t>
        <a:bodyPr/>
        <a:lstStyle/>
        <a:p>
          <a:endParaRPr lang="ru-RU"/>
        </a:p>
      </dgm:t>
    </dgm:pt>
    <dgm:pt modelId="{AFB6763C-DA6F-4A78-99DC-9EC7DC67FE33}" type="sibTrans" cxnId="{37A41107-50E9-4ECA-8BAD-845D6F3988DC}">
      <dgm:prSet/>
      <dgm:spPr/>
      <dgm:t>
        <a:bodyPr/>
        <a:lstStyle/>
        <a:p>
          <a:endParaRPr lang="ru-RU"/>
        </a:p>
      </dgm:t>
    </dgm:pt>
    <dgm:pt modelId="{422AD894-9416-4D9F-8C26-2A2AB9A2F173}">
      <dgm:prSet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вступил во владение или в управление наследственным имуществом;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A0C4B507-D8BB-48F8-B675-1FC64E2F79B3}" type="parTrans" cxnId="{78F12FDE-64F1-4795-A7AD-7D7CBA19F0AA}">
      <dgm:prSet/>
      <dgm:spPr/>
      <dgm:t>
        <a:bodyPr/>
        <a:lstStyle/>
        <a:p>
          <a:endParaRPr lang="ru-RU"/>
        </a:p>
      </dgm:t>
    </dgm:pt>
    <dgm:pt modelId="{6F4DAC62-CAE5-483F-BD01-DFEF6D31A9C2}" type="sibTrans" cxnId="{78F12FDE-64F1-4795-A7AD-7D7CBA19F0AA}">
      <dgm:prSet/>
      <dgm:spPr/>
      <dgm:t>
        <a:bodyPr/>
        <a:lstStyle/>
        <a:p>
          <a:endParaRPr lang="ru-RU"/>
        </a:p>
      </dgm:t>
    </dgm:pt>
    <dgm:pt modelId="{941F6B37-8A7B-4196-8FC2-5D5598524F9A}">
      <dgm:prSet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принял меры по сохранению наследственного имущества, защите его от посягательств или притязаний третьих лиц;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AF11C989-7760-4E7B-91A2-A4E591EF11D6}" type="parTrans" cxnId="{876CAEE7-1E66-4C49-856F-E87728BBF19D}">
      <dgm:prSet/>
      <dgm:spPr/>
      <dgm:t>
        <a:bodyPr/>
        <a:lstStyle/>
        <a:p>
          <a:endParaRPr lang="ru-RU"/>
        </a:p>
      </dgm:t>
    </dgm:pt>
    <dgm:pt modelId="{8A45F776-78BA-472E-B385-D5C221017CDB}" type="sibTrans" cxnId="{876CAEE7-1E66-4C49-856F-E87728BBF19D}">
      <dgm:prSet/>
      <dgm:spPr/>
      <dgm:t>
        <a:bodyPr/>
        <a:lstStyle/>
        <a:p>
          <a:endParaRPr lang="ru-RU"/>
        </a:p>
      </dgm:t>
    </dgm:pt>
    <dgm:pt modelId="{B1FFA24A-2CEF-41C2-94B6-60E9A7F23B11}">
      <dgm:prSet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произвел за свой счет расходы на содержание наследственного имущества;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21626966-9F3E-4DD7-A284-3BC861D7A3DE}" type="parTrans" cxnId="{B29E1B21-86BE-4406-A155-98142AF32F51}">
      <dgm:prSet/>
      <dgm:spPr/>
      <dgm:t>
        <a:bodyPr/>
        <a:lstStyle/>
        <a:p>
          <a:endParaRPr lang="ru-RU"/>
        </a:p>
      </dgm:t>
    </dgm:pt>
    <dgm:pt modelId="{7292A201-AC83-46D3-B7E7-F13CD2ECC2B2}" type="sibTrans" cxnId="{B29E1B21-86BE-4406-A155-98142AF32F51}">
      <dgm:prSet/>
      <dgm:spPr/>
      <dgm:t>
        <a:bodyPr/>
        <a:lstStyle/>
        <a:p>
          <a:endParaRPr lang="ru-RU"/>
        </a:p>
      </dgm:t>
    </dgm:pt>
    <dgm:pt modelId="{449D84CA-3507-4F5A-B46C-9840FF25AE58}">
      <dgm:prSet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оплатил за свой счет долги наследодателя;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2DDBC008-7582-4513-964D-353B30D9771C}" type="parTrans" cxnId="{6575FCC9-004F-4C93-9AC3-EC2FCD448D93}">
      <dgm:prSet/>
      <dgm:spPr/>
      <dgm:t>
        <a:bodyPr/>
        <a:lstStyle/>
        <a:p>
          <a:endParaRPr lang="ru-RU"/>
        </a:p>
      </dgm:t>
    </dgm:pt>
    <dgm:pt modelId="{A05CEF4F-AA3D-45B3-930C-DE81E29CB544}" type="sibTrans" cxnId="{6575FCC9-004F-4C93-9AC3-EC2FCD448D93}">
      <dgm:prSet/>
      <dgm:spPr/>
      <dgm:t>
        <a:bodyPr/>
        <a:lstStyle/>
        <a:p>
          <a:endParaRPr lang="ru-RU"/>
        </a:p>
      </dgm:t>
    </dgm:pt>
    <dgm:pt modelId="{129B76DC-7E7D-4E6A-AC7A-32B61278A34F}">
      <dgm:prSet custT="1"/>
      <dgm:spPr/>
      <dgm:t>
        <a:bodyPr/>
        <a:lstStyle/>
        <a:p>
          <a:r>
            <a:rPr lang="ru-RU" sz="1600" dirty="0" smtClean="0">
              <a:latin typeface="Tahoma" pitchFamily="34" charset="0"/>
              <a:cs typeface="Tahoma" pitchFamily="34" charset="0"/>
            </a:rPr>
            <a:t>получил от третьих лиц причитавшиеся наследодателю денежные средства.</a:t>
          </a:r>
          <a:endParaRPr lang="ru-RU" sz="1600" dirty="0">
            <a:latin typeface="Tahoma" pitchFamily="34" charset="0"/>
            <a:cs typeface="Tahoma" pitchFamily="34" charset="0"/>
          </a:endParaRPr>
        </a:p>
      </dgm:t>
    </dgm:pt>
    <dgm:pt modelId="{280344DE-DBE6-44F4-BCB6-F7D5927935F6}" type="parTrans" cxnId="{9E2FFC5C-E6B9-485D-8628-A5221C8848A6}">
      <dgm:prSet/>
      <dgm:spPr/>
      <dgm:t>
        <a:bodyPr/>
        <a:lstStyle/>
        <a:p>
          <a:endParaRPr lang="ru-RU"/>
        </a:p>
      </dgm:t>
    </dgm:pt>
    <dgm:pt modelId="{658C9DE5-F5A4-43A1-A1C0-674FA915695D}" type="sibTrans" cxnId="{9E2FFC5C-E6B9-485D-8628-A5221C8848A6}">
      <dgm:prSet/>
      <dgm:spPr/>
      <dgm:t>
        <a:bodyPr/>
        <a:lstStyle/>
        <a:p>
          <a:endParaRPr lang="ru-RU"/>
        </a:p>
      </dgm:t>
    </dgm:pt>
    <dgm:pt modelId="{5F535C19-DCB0-4261-82D6-8FD3F275005F}" type="pres">
      <dgm:prSet presAssocID="{837310FF-B745-4AAE-9555-ED14C5C75DB9}" presName="linearFlow" presStyleCnt="0">
        <dgm:presLayoutVars>
          <dgm:dir/>
          <dgm:animLvl val="lvl"/>
          <dgm:resizeHandles val="exact"/>
        </dgm:presLayoutVars>
      </dgm:prSet>
      <dgm:spPr/>
    </dgm:pt>
    <dgm:pt modelId="{0D1E7974-0602-4EBD-93AE-EED7E3A90058}" type="pres">
      <dgm:prSet presAssocID="{D3AB5C53-EBD2-47BE-9B00-9A08D855E1A6}" presName="composite" presStyleCnt="0"/>
      <dgm:spPr/>
    </dgm:pt>
    <dgm:pt modelId="{695D7A17-5209-4062-ACB4-C64A97761EB9}" type="pres">
      <dgm:prSet presAssocID="{D3AB5C53-EBD2-47BE-9B00-9A08D855E1A6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29143616-7F02-4906-89E5-A680D3FCF4B5}" type="pres">
      <dgm:prSet presAssocID="{D3AB5C53-EBD2-47BE-9B00-9A08D855E1A6}" presName="descendantText" presStyleLbl="alignAcc1" presStyleIdx="0" presStyleCnt="2" custScaleY="113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2C343-F758-4116-97BE-55EBF3665771}" type="pres">
      <dgm:prSet presAssocID="{11610E37-9CC5-4BC8-82AD-D07E5ED3CD3D}" presName="sp" presStyleCnt="0"/>
      <dgm:spPr/>
    </dgm:pt>
    <dgm:pt modelId="{0BA47BA6-86B5-4C13-B422-CBB7E5C13E95}" type="pres">
      <dgm:prSet presAssocID="{4EDC3E2D-D4E4-4C76-BCFC-A3BC562BE8CC}" presName="composite" presStyleCnt="0"/>
      <dgm:spPr/>
    </dgm:pt>
    <dgm:pt modelId="{62EB7216-982D-4638-8F00-4856D2230E53}" type="pres">
      <dgm:prSet presAssocID="{4EDC3E2D-D4E4-4C76-BCFC-A3BC562BE8C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B2C6B-B56A-4B47-B65C-D3F06EC4C952}" type="pres">
      <dgm:prSet presAssocID="{4EDC3E2D-D4E4-4C76-BCFC-A3BC562BE8CC}" presName="descendantText" presStyleLbl="alignAcc1" presStyleIdx="1" presStyleCnt="2" custScaleY="184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75FCC9-004F-4C93-9AC3-EC2FCD448D93}" srcId="{4EDC3E2D-D4E4-4C76-BCFC-A3BC562BE8CC}" destId="{449D84CA-3507-4F5A-B46C-9840FF25AE58}" srcOrd="4" destOrd="0" parTransId="{2DDBC008-7582-4513-964D-353B30D9771C}" sibTransId="{A05CEF4F-AA3D-45B3-930C-DE81E29CB544}"/>
    <dgm:cxn modelId="{78F12FDE-64F1-4795-A7AD-7D7CBA19F0AA}" srcId="{4EDC3E2D-D4E4-4C76-BCFC-A3BC562BE8CC}" destId="{422AD894-9416-4D9F-8C26-2A2AB9A2F173}" srcOrd="1" destOrd="0" parTransId="{A0C4B507-D8BB-48F8-B675-1FC64E2F79B3}" sibTransId="{6F4DAC62-CAE5-483F-BD01-DFEF6D31A9C2}"/>
    <dgm:cxn modelId="{8D4ED7A6-101F-4F25-9259-C2F943073086}" srcId="{837310FF-B745-4AAE-9555-ED14C5C75DB9}" destId="{4EDC3E2D-D4E4-4C76-BCFC-A3BC562BE8CC}" srcOrd="1" destOrd="0" parTransId="{F8875640-951B-4115-B7A6-28D6B2C9725D}" sibTransId="{5234DB4E-638A-4C5F-B2EF-96B49E11EA64}"/>
    <dgm:cxn modelId="{BF8C8652-BE3A-4D7E-BB76-D2C896DEA4D7}" type="presOf" srcId="{4987DEBB-8382-4105-A6A5-4B33227940D6}" destId="{7C9B2C6B-B56A-4B47-B65C-D3F06EC4C952}" srcOrd="0" destOrd="0" presId="urn:microsoft.com/office/officeart/2005/8/layout/chevron2"/>
    <dgm:cxn modelId="{7DFA5B04-7998-426C-91A3-B6D176657A40}" srcId="{D3AB5C53-EBD2-47BE-9B00-9A08D855E1A6}" destId="{33880697-6A3F-4917-BC84-44C6E22DC6E2}" srcOrd="0" destOrd="0" parTransId="{FB2394F9-7173-477E-8F4A-15470DE01CBC}" sibTransId="{FA5946E1-2996-4E46-9D88-4444622DC2EC}"/>
    <dgm:cxn modelId="{876CAEE7-1E66-4C49-856F-E87728BBF19D}" srcId="{4EDC3E2D-D4E4-4C76-BCFC-A3BC562BE8CC}" destId="{941F6B37-8A7B-4196-8FC2-5D5598524F9A}" srcOrd="2" destOrd="0" parTransId="{AF11C989-7760-4E7B-91A2-A4E591EF11D6}" sibTransId="{8A45F776-78BA-472E-B385-D5C221017CDB}"/>
    <dgm:cxn modelId="{AF1EB000-5ED4-4833-A678-A5B399B2C06E}" srcId="{837310FF-B745-4AAE-9555-ED14C5C75DB9}" destId="{D3AB5C53-EBD2-47BE-9B00-9A08D855E1A6}" srcOrd="0" destOrd="0" parTransId="{D61F8579-4309-47AD-8100-F93E1045C0F0}" sibTransId="{11610E37-9CC5-4BC8-82AD-D07E5ED3CD3D}"/>
    <dgm:cxn modelId="{F6D10E51-8CE5-460F-B6F8-2CC2D7F644AF}" type="presOf" srcId="{941F6B37-8A7B-4196-8FC2-5D5598524F9A}" destId="{7C9B2C6B-B56A-4B47-B65C-D3F06EC4C952}" srcOrd="0" destOrd="2" presId="urn:microsoft.com/office/officeart/2005/8/layout/chevron2"/>
    <dgm:cxn modelId="{9E2FFC5C-E6B9-485D-8628-A5221C8848A6}" srcId="{4EDC3E2D-D4E4-4C76-BCFC-A3BC562BE8CC}" destId="{129B76DC-7E7D-4E6A-AC7A-32B61278A34F}" srcOrd="5" destOrd="0" parTransId="{280344DE-DBE6-44F4-BCB6-F7D5927935F6}" sibTransId="{658C9DE5-F5A4-43A1-A1C0-674FA915695D}"/>
    <dgm:cxn modelId="{56D9861E-72B0-4FEF-A2AC-1655E128F041}" type="presOf" srcId="{449D84CA-3507-4F5A-B46C-9840FF25AE58}" destId="{7C9B2C6B-B56A-4B47-B65C-D3F06EC4C952}" srcOrd="0" destOrd="4" presId="urn:microsoft.com/office/officeart/2005/8/layout/chevron2"/>
    <dgm:cxn modelId="{B29E1B21-86BE-4406-A155-98142AF32F51}" srcId="{4EDC3E2D-D4E4-4C76-BCFC-A3BC562BE8CC}" destId="{B1FFA24A-2CEF-41C2-94B6-60E9A7F23B11}" srcOrd="3" destOrd="0" parTransId="{21626966-9F3E-4DD7-A284-3BC861D7A3DE}" sibTransId="{7292A201-AC83-46D3-B7E7-F13CD2ECC2B2}"/>
    <dgm:cxn modelId="{37A41107-50E9-4ECA-8BAD-845D6F3988DC}" srcId="{4EDC3E2D-D4E4-4C76-BCFC-A3BC562BE8CC}" destId="{4987DEBB-8382-4105-A6A5-4B33227940D6}" srcOrd="0" destOrd="0" parTransId="{3252DDB8-DFEE-41F7-A73D-0B8A814D7CA4}" sibTransId="{AFB6763C-DA6F-4A78-99DC-9EC7DC67FE33}"/>
    <dgm:cxn modelId="{53AE2B53-D0FA-4D80-ADE5-1981A328D9B5}" type="presOf" srcId="{129B76DC-7E7D-4E6A-AC7A-32B61278A34F}" destId="{7C9B2C6B-B56A-4B47-B65C-D3F06EC4C952}" srcOrd="0" destOrd="5" presId="urn:microsoft.com/office/officeart/2005/8/layout/chevron2"/>
    <dgm:cxn modelId="{36A8B3BC-C0AB-4424-A58F-6843D93BBCE5}" type="presOf" srcId="{422AD894-9416-4D9F-8C26-2A2AB9A2F173}" destId="{7C9B2C6B-B56A-4B47-B65C-D3F06EC4C952}" srcOrd="0" destOrd="1" presId="urn:microsoft.com/office/officeart/2005/8/layout/chevron2"/>
    <dgm:cxn modelId="{14923834-BB07-43A0-9559-5D4B2E93E3CB}" type="presOf" srcId="{4EDC3E2D-D4E4-4C76-BCFC-A3BC562BE8CC}" destId="{62EB7216-982D-4638-8F00-4856D2230E53}" srcOrd="0" destOrd="0" presId="urn:microsoft.com/office/officeart/2005/8/layout/chevron2"/>
    <dgm:cxn modelId="{4B5D073E-1B5A-4413-A169-3DCE3D489782}" type="presOf" srcId="{D3AB5C53-EBD2-47BE-9B00-9A08D855E1A6}" destId="{695D7A17-5209-4062-ACB4-C64A97761EB9}" srcOrd="0" destOrd="0" presId="urn:microsoft.com/office/officeart/2005/8/layout/chevron2"/>
    <dgm:cxn modelId="{9EAC0996-29DC-4E7D-AB2A-9AA6BF327AD9}" type="presOf" srcId="{B1FFA24A-2CEF-41C2-94B6-60E9A7F23B11}" destId="{7C9B2C6B-B56A-4B47-B65C-D3F06EC4C952}" srcOrd="0" destOrd="3" presId="urn:microsoft.com/office/officeart/2005/8/layout/chevron2"/>
    <dgm:cxn modelId="{918A2939-E1B7-469D-80E6-D0BD27102A73}" type="presOf" srcId="{33880697-6A3F-4917-BC84-44C6E22DC6E2}" destId="{29143616-7F02-4906-89E5-A680D3FCF4B5}" srcOrd="0" destOrd="0" presId="urn:microsoft.com/office/officeart/2005/8/layout/chevron2"/>
    <dgm:cxn modelId="{A9ACB93B-FDDD-41FD-B390-9BACA8A23BA5}" type="presOf" srcId="{837310FF-B745-4AAE-9555-ED14C5C75DB9}" destId="{5F535C19-DCB0-4261-82D6-8FD3F275005F}" srcOrd="0" destOrd="0" presId="urn:microsoft.com/office/officeart/2005/8/layout/chevron2"/>
    <dgm:cxn modelId="{51CBA0C7-0C34-4D59-A42B-36F8D1BE3FED}" type="presParOf" srcId="{5F535C19-DCB0-4261-82D6-8FD3F275005F}" destId="{0D1E7974-0602-4EBD-93AE-EED7E3A90058}" srcOrd="0" destOrd="0" presId="urn:microsoft.com/office/officeart/2005/8/layout/chevron2"/>
    <dgm:cxn modelId="{F721B8C1-A98E-43A7-97DB-712E8788E942}" type="presParOf" srcId="{0D1E7974-0602-4EBD-93AE-EED7E3A90058}" destId="{695D7A17-5209-4062-ACB4-C64A97761EB9}" srcOrd="0" destOrd="0" presId="urn:microsoft.com/office/officeart/2005/8/layout/chevron2"/>
    <dgm:cxn modelId="{A40FA68C-B568-4870-A079-A75B3904B45A}" type="presParOf" srcId="{0D1E7974-0602-4EBD-93AE-EED7E3A90058}" destId="{29143616-7F02-4906-89E5-A680D3FCF4B5}" srcOrd="1" destOrd="0" presId="urn:microsoft.com/office/officeart/2005/8/layout/chevron2"/>
    <dgm:cxn modelId="{2ACCF5B6-CD34-47BE-9659-BA4DC5D8F039}" type="presParOf" srcId="{5F535C19-DCB0-4261-82D6-8FD3F275005F}" destId="{8322C343-F758-4116-97BE-55EBF3665771}" srcOrd="1" destOrd="0" presId="urn:microsoft.com/office/officeart/2005/8/layout/chevron2"/>
    <dgm:cxn modelId="{8F52CFFD-9926-48C9-83BF-1E5E06FD8DB9}" type="presParOf" srcId="{5F535C19-DCB0-4261-82D6-8FD3F275005F}" destId="{0BA47BA6-86B5-4C13-B422-CBB7E5C13E95}" srcOrd="2" destOrd="0" presId="urn:microsoft.com/office/officeart/2005/8/layout/chevron2"/>
    <dgm:cxn modelId="{351E5A1B-CCC4-4E0B-96BC-9D59AE27E3AF}" type="presParOf" srcId="{0BA47BA6-86B5-4C13-B422-CBB7E5C13E95}" destId="{62EB7216-982D-4638-8F00-4856D2230E53}" srcOrd="0" destOrd="0" presId="urn:microsoft.com/office/officeart/2005/8/layout/chevron2"/>
    <dgm:cxn modelId="{A76871B7-4AC2-44A7-8E60-2B77BF74F69C}" type="presParOf" srcId="{0BA47BA6-86B5-4C13-B422-CBB7E5C13E95}" destId="{7C9B2C6B-B56A-4B47-B65C-D3F06EC4C952}" srcOrd="1" destOrd="0" presId="urn:microsoft.com/office/officeart/2005/8/layout/chevron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DDDBAA-02F7-4D7A-8E9E-D1C4D40C1B1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AB21BB-7A99-4CF0-8F0F-189F26F02D96}">
      <dgm:prSet phldrT="[Текст]" custT="1"/>
      <dgm:spPr/>
      <dgm:t>
        <a:bodyPr/>
        <a:lstStyle/>
        <a:p>
          <a:r>
            <a:rPr lang="ru-RU" sz="1800" dirty="0" smtClean="0"/>
            <a:t>выдается </a:t>
          </a:r>
          <a:r>
            <a:rPr lang="ru-RU" sz="1800" b="1" dirty="0" smtClean="0"/>
            <a:t>по месту открытия наследства</a:t>
          </a:r>
          <a:r>
            <a:rPr lang="ru-RU" sz="1800" dirty="0" smtClean="0"/>
            <a:t> </a:t>
          </a:r>
          <a:endParaRPr lang="ru-RU" sz="1800" dirty="0"/>
        </a:p>
      </dgm:t>
    </dgm:pt>
    <dgm:pt modelId="{0B494270-576A-41E4-A7C6-59AAE2FF3741}" type="parTrans" cxnId="{62BE01A1-F577-4276-8E69-A70592B1803F}">
      <dgm:prSet/>
      <dgm:spPr/>
      <dgm:t>
        <a:bodyPr/>
        <a:lstStyle/>
        <a:p>
          <a:endParaRPr lang="ru-RU"/>
        </a:p>
      </dgm:t>
    </dgm:pt>
    <dgm:pt modelId="{B1CE00C3-9CBF-4F48-8A52-F3A655518787}" type="sibTrans" cxnId="{62BE01A1-F577-4276-8E69-A70592B1803F}">
      <dgm:prSet/>
      <dgm:spPr/>
      <dgm:t>
        <a:bodyPr/>
        <a:lstStyle/>
        <a:p>
          <a:endParaRPr lang="ru-RU"/>
        </a:p>
      </dgm:t>
    </dgm:pt>
    <dgm:pt modelId="{1E4A33DF-F91C-40AA-894D-98A532775475}">
      <dgm:prSet phldrT="[Текст]" custT="1"/>
      <dgm:spPr/>
      <dgm:t>
        <a:bodyPr/>
        <a:lstStyle/>
        <a:p>
          <a:r>
            <a:rPr lang="ru-RU" sz="1800" dirty="0" smtClean="0"/>
            <a:t>выдается </a:t>
          </a:r>
          <a:r>
            <a:rPr lang="ru-RU" sz="1800" b="1" dirty="0" smtClean="0"/>
            <a:t>по заявлению наследника</a:t>
          </a:r>
          <a:endParaRPr lang="ru-RU" sz="1800" dirty="0"/>
        </a:p>
      </dgm:t>
    </dgm:pt>
    <dgm:pt modelId="{25743BD8-5EBC-4CCE-A034-687A1BA5E3E7}" type="parTrans" cxnId="{A156B077-1D79-4805-B440-8315E1A17742}">
      <dgm:prSet/>
      <dgm:spPr/>
      <dgm:t>
        <a:bodyPr/>
        <a:lstStyle/>
        <a:p>
          <a:endParaRPr lang="ru-RU"/>
        </a:p>
      </dgm:t>
    </dgm:pt>
    <dgm:pt modelId="{D4B755ED-1615-44C9-97B7-373D6C64C3AE}" type="sibTrans" cxnId="{A156B077-1D79-4805-B440-8315E1A17742}">
      <dgm:prSet/>
      <dgm:spPr/>
      <dgm:t>
        <a:bodyPr/>
        <a:lstStyle/>
        <a:p>
          <a:endParaRPr lang="ru-RU"/>
        </a:p>
      </dgm:t>
    </dgm:pt>
    <dgm:pt modelId="{0616991E-575D-4B42-A859-B59460E62009}">
      <dgm:prSet phldrT="[Текст]"/>
      <dgm:spPr/>
      <dgm:t>
        <a:bodyPr/>
        <a:lstStyle/>
        <a:p>
          <a:r>
            <a:rPr lang="ru-RU" b="1" dirty="0" smtClean="0"/>
            <a:t>Сроки выдачи свидетельства о праве на наследство определены ст. 1163 ГК РФ</a:t>
          </a:r>
          <a:endParaRPr lang="ru-RU" dirty="0"/>
        </a:p>
      </dgm:t>
    </dgm:pt>
    <dgm:pt modelId="{5DAAF233-D752-4C4F-BD2E-337D19C19415}" type="parTrans" cxnId="{B9979317-8337-49EF-A20A-AE8FCF40349C}">
      <dgm:prSet/>
      <dgm:spPr/>
      <dgm:t>
        <a:bodyPr/>
        <a:lstStyle/>
        <a:p>
          <a:endParaRPr lang="ru-RU"/>
        </a:p>
      </dgm:t>
    </dgm:pt>
    <dgm:pt modelId="{79638DA5-B0D3-46DA-9445-5573EA3306F3}" type="sibTrans" cxnId="{B9979317-8337-49EF-A20A-AE8FCF40349C}">
      <dgm:prSet/>
      <dgm:spPr/>
      <dgm:t>
        <a:bodyPr/>
        <a:lstStyle/>
        <a:p>
          <a:endParaRPr lang="ru-RU"/>
        </a:p>
      </dgm:t>
    </dgm:pt>
    <dgm:pt modelId="{A33434A4-9C60-4AD0-BC34-762E0370F2F0}">
      <dgm:prSet phldrT="[Текст]" custT="1"/>
      <dgm:spPr/>
      <dgm:t>
        <a:bodyPr/>
        <a:lstStyle/>
        <a:p>
          <a:r>
            <a:rPr lang="ru-RU" sz="1800" dirty="0" smtClean="0"/>
            <a:t>Свидетельство выдается, если имеются достоверные данные о том, что кроме лиц, обратившихся за выдачей свидетельства, иных наследников, имеющих право на наследство или его соответствующую часть, не имеется (п. 2 ст. 1163 ГК РФ). </a:t>
          </a:r>
          <a:endParaRPr lang="ru-RU" sz="1800" dirty="0"/>
        </a:p>
      </dgm:t>
    </dgm:pt>
    <dgm:pt modelId="{E05B4DE9-79A7-4D1B-8649-C9595E638601}" type="parTrans" cxnId="{A35C244D-12F7-447F-B3C8-A58762CB6363}">
      <dgm:prSet/>
      <dgm:spPr/>
      <dgm:t>
        <a:bodyPr/>
        <a:lstStyle/>
        <a:p>
          <a:endParaRPr lang="ru-RU"/>
        </a:p>
      </dgm:t>
    </dgm:pt>
    <dgm:pt modelId="{54536BA0-3AA6-4C25-9FB0-C761053DCA7D}" type="sibTrans" cxnId="{A35C244D-12F7-447F-B3C8-A58762CB6363}">
      <dgm:prSet/>
      <dgm:spPr/>
      <dgm:t>
        <a:bodyPr/>
        <a:lstStyle/>
        <a:p>
          <a:endParaRPr lang="ru-RU"/>
        </a:p>
      </dgm:t>
    </dgm:pt>
    <dgm:pt modelId="{D04DC230-5150-4E74-8E6C-37A385C1BCA0}" type="pres">
      <dgm:prSet presAssocID="{AADDDBAA-02F7-4D7A-8E9E-D1C4D40C1B1A}" presName="diagram" presStyleCnt="0">
        <dgm:presLayoutVars>
          <dgm:dir/>
          <dgm:resizeHandles val="exact"/>
        </dgm:presLayoutVars>
      </dgm:prSet>
      <dgm:spPr/>
    </dgm:pt>
    <dgm:pt modelId="{93CAA355-7E82-4E9F-929A-086454D6EF56}" type="pres">
      <dgm:prSet presAssocID="{90AB21BB-7A99-4CF0-8F0F-189F26F02D96}" presName="node" presStyleLbl="node1" presStyleIdx="0" presStyleCnt="4" custLinFactNeighborX="90" custLinFactNeighborY="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B17DF-BBBA-4BFD-8CD9-971BDB592B67}" type="pres">
      <dgm:prSet presAssocID="{B1CE00C3-9CBF-4F48-8A52-F3A655518787}" presName="sibTrans" presStyleLbl="sibTrans2D1" presStyleIdx="0" presStyleCnt="3"/>
      <dgm:spPr/>
    </dgm:pt>
    <dgm:pt modelId="{B69656E3-8A03-48D4-B212-B88BB7C91995}" type="pres">
      <dgm:prSet presAssocID="{B1CE00C3-9CBF-4F48-8A52-F3A655518787}" presName="connectorText" presStyleLbl="sibTrans2D1" presStyleIdx="0" presStyleCnt="3"/>
      <dgm:spPr/>
    </dgm:pt>
    <dgm:pt modelId="{E170EC97-389D-4B9F-8E9B-228009499F1D}" type="pres">
      <dgm:prSet presAssocID="{1E4A33DF-F91C-40AA-894D-98A5327754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0CD40-D1FB-4B67-A13A-F3A4EBB47E26}" type="pres">
      <dgm:prSet presAssocID="{D4B755ED-1615-44C9-97B7-373D6C64C3AE}" presName="sibTrans" presStyleLbl="sibTrans2D1" presStyleIdx="1" presStyleCnt="3"/>
      <dgm:spPr/>
    </dgm:pt>
    <dgm:pt modelId="{6CD6FB3B-6FC3-4690-A136-58C537D1968D}" type="pres">
      <dgm:prSet presAssocID="{D4B755ED-1615-44C9-97B7-373D6C64C3AE}" presName="connectorText" presStyleLbl="sibTrans2D1" presStyleIdx="1" presStyleCnt="3"/>
      <dgm:spPr/>
    </dgm:pt>
    <dgm:pt modelId="{47436751-B34D-45E5-8C15-B40EB4127D10}" type="pres">
      <dgm:prSet presAssocID="{0616991E-575D-4B42-A859-B59460E6200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6B3A0-D3D6-4BCC-A18F-2A93592709E3}" type="pres">
      <dgm:prSet presAssocID="{79638DA5-B0D3-46DA-9445-5573EA3306F3}" presName="sibTrans" presStyleLbl="sibTrans2D1" presStyleIdx="2" presStyleCnt="3"/>
      <dgm:spPr/>
    </dgm:pt>
    <dgm:pt modelId="{59645B2A-3B1E-4594-AD2B-4B44EAF300BB}" type="pres">
      <dgm:prSet presAssocID="{79638DA5-B0D3-46DA-9445-5573EA3306F3}" presName="connectorText" presStyleLbl="sibTrans2D1" presStyleIdx="2" presStyleCnt="3"/>
      <dgm:spPr/>
    </dgm:pt>
    <dgm:pt modelId="{98F7B11A-7799-4E01-8AFC-5A8A58E48D88}" type="pres">
      <dgm:prSet presAssocID="{A33434A4-9C60-4AD0-BC34-762E0370F2F0}" presName="node" presStyleLbl="node1" presStyleIdx="3" presStyleCnt="4" custScaleX="286798" custScaleY="18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5C244D-12F7-447F-B3C8-A58762CB6363}" srcId="{AADDDBAA-02F7-4D7A-8E9E-D1C4D40C1B1A}" destId="{A33434A4-9C60-4AD0-BC34-762E0370F2F0}" srcOrd="3" destOrd="0" parTransId="{E05B4DE9-79A7-4D1B-8649-C9595E638601}" sibTransId="{54536BA0-3AA6-4C25-9FB0-C761053DCA7D}"/>
    <dgm:cxn modelId="{B9979317-8337-49EF-A20A-AE8FCF40349C}" srcId="{AADDDBAA-02F7-4D7A-8E9E-D1C4D40C1B1A}" destId="{0616991E-575D-4B42-A859-B59460E62009}" srcOrd="2" destOrd="0" parTransId="{5DAAF233-D752-4C4F-BD2E-337D19C19415}" sibTransId="{79638DA5-B0D3-46DA-9445-5573EA3306F3}"/>
    <dgm:cxn modelId="{3EA40BAE-516A-46B1-B33C-1F72431F473D}" type="presOf" srcId="{79638DA5-B0D3-46DA-9445-5573EA3306F3}" destId="{8926B3A0-D3D6-4BCC-A18F-2A93592709E3}" srcOrd="0" destOrd="0" presId="urn:microsoft.com/office/officeart/2005/8/layout/process5"/>
    <dgm:cxn modelId="{62A9C331-F3F1-4A70-AD09-239F13AEF4BA}" type="presOf" srcId="{A33434A4-9C60-4AD0-BC34-762E0370F2F0}" destId="{98F7B11A-7799-4E01-8AFC-5A8A58E48D88}" srcOrd="0" destOrd="0" presId="urn:microsoft.com/office/officeart/2005/8/layout/process5"/>
    <dgm:cxn modelId="{84AB0B35-D622-445D-8394-7D1E7CFE4A7F}" type="presOf" srcId="{D4B755ED-1615-44C9-97B7-373D6C64C3AE}" destId="{6CD6FB3B-6FC3-4690-A136-58C537D1968D}" srcOrd="1" destOrd="0" presId="urn:microsoft.com/office/officeart/2005/8/layout/process5"/>
    <dgm:cxn modelId="{6B537956-B514-4D39-8D09-AC5A0383E5F7}" type="presOf" srcId="{0616991E-575D-4B42-A859-B59460E62009}" destId="{47436751-B34D-45E5-8C15-B40EB4127D10}" srcOrd="0" destOrd="0" presId="urn:microsoft.com/office/officeart/2005/8/layout/process5"/>
    <dgm:cxn modelId="{B25FB332-1D7C-4D2A-BD21-25804327D4FD}" type="presOf" srcId="{B1CE00C3-9CBF-4F48-8A52-F3A655518787}" destId="{B69656E3-8A03-48D4-B212-B88BB7C91995}" srcOrd="1" destOrd="0" presId="urn:microsoft.com/office/officeart/2005/8/layout/process5"/>
    <dgm:cxn modelId="{AA0E7FEF-518E-493C-BC10-E6A47BC712DD}" type="presOf" srcId="{D4B755ED-1615-44C9-97B7-373D6C64C3AE}" destId="{2130CD40-D1FB-4B67-A13A-F3A4EBB47E26}" srcOrd="0" destOrd="0" presId="urn:microsoft.com/office/officeart/2005/8/layout/process5"/>
    <dgm:cxn modelId="{62BE01A1-F577-4276-8E69-A70592B1803F}" srcId="{AADDDBAA-02F7-4D7A-8E9E-D1C4D40C1B1A}" destId="{90AB21BB-7A99-4CF0-8F0F-189F26F02D96}" srcOrd="0" destOrd="0" parTransId="{0B494270-576A-41E4-A7C6-59AAE2FF3741}" sibTransId="{B1CE00C3-9CBF-4F48-8A52-F3A655518787}"/>
    <dgm:cxn modelId="{9E9B0007-EC92-46D1-8F78-70F2995C060A}" type="presOf" srcId="{79638DA5-B0D3-46DA-9445-5573EA3306F3}" destId="{59645B2A-3B1E-4594-AD2B-4B44EAF300BB}" srcOrd="1" destOrd="0" presId="urn:microsoft.com/office/officeart/2005/8/layout/process5"/>
    <dgm:cxn modelId="{F809C20E-5415-48C4-B985-CBF9146841D0}" type="presOf" srcId="{90AB21BB-7A99-4CF0-8F0F-189F26F02D96}" destId="{93CAA355-7E82-4E9F-929A-086454D6EF56}" srcOrd="0" destOrd="0" presId="urn:microsoft.com/office/officeart/2005/8/layout/process5"/>
    <dgm:cxn modelId="{0ED926FC-E5EF-48F0-ABD0-62759D51EB6D}" type="presOf" srcId="{B1CE00C3-9CBF-4F48-8A52-F3A655518787}" destId="{8AAB17DF-BBBA-4BFD-8CD9-971BDB592B67}" srcOrd="0" destOrd="0" presId="urn:microsoft.com/office/officeart/2005/8/layout/process5"/>
    <dgm:cxn modelId="{BE0FC1B4-7F27-43BA-886D-C390CC7983B0}" type="presOf" srcId="{1E4A33DF-F91C-40AA-894D-98A532775475}" destId="{E170EC97-389D-4B9F-8E9B-228009499F1D}" srcOrd="0" destOrd="0" presId="urn:microsoft.com/office/officeart/2005/8/layout/process5"/>
    <dgm:cxn modelId="{9700C4BF-F6A7-415A-8FDE-CE26C1D2F59B}" type="presOf" srcId="{AADDDBAA-02F7-4D7A-8E9E-D1C4D40C1B1A}" destId="{D04DC230-5150-4E74-8E6C-37A385C1BCA0}" srcOrd="0" destOrd="0" presId="urn:microsoft.com/office/officeart/2005/8/layout/process5"/>
    <dgm:cxn modelId="{A156B077-1D79-4805-B440-8315E1A17742}" srcId="{AADDDBAA-02F7-4D7A-8E9E-D1C4D40C1B1A}" destId="{1E4A33DF-F91C-40AA-894D-98A532775475}" srcOrd="1" destOrd="0" parTransId="{25743BD8-5EBC-4CCE-A034-687A1BA5E3E7}" sibTransId="{D4B755ED-1615-44C9-97B7-373D6C64C3AE}"/>
    <dgm:cxn modelId="{733D78E9-CA75-4488-B28C-A37166005A67}" type="presParOf" srcId="{D04DC230-5150-4E74-8E6C-37A385C1BCA0}" destId="{93CAA355-7E82-4E9F-929A-086454D6EF56}" srcOrd="0" destOrd="0" presId="urn:microsoft.com/office/officeart/2005/8/layout/process5"/>
    <dgm:cxn modelId="{0616F05C-55B6-4527-92B7-6D41807C4C5A}" type="presParOf" srcId="{D04DC230-5150-4E74-8E6C-37A385C1BCA0}" destId="{8AAB17DF-BBBA-4BFD-8CD9-971BDB592B67}" srcOrd="1" destOrd="0" presId="urn:microsoft.com/office/officeart/2005/8/layout/process5"/>
    <dgm:cxn modelId="{18842F5A-EA4C-41EE-8B86-8EF6B21D0891}" type="presParOf" srcId="{8AAB17DF-BBBA-4BFD-8CD9-971BDB592B67}" destId="{B69656E3-8A03-48D4-B212-B88BB7C91995}" srcOrd="0" destOrd="0" presId="urn:microsoft.com/office/officeart/2005/8/layout/process5"/>
    <dgm:cxn modelId="{4A597CB9-763D-4921-9F76-912AED20377B}" type="presParOf" srcId="{D04DC230-5150-4E74-8E6C-37A385C1BCA0}" destId="{E170EC97-389D-4B9F-8E9B-228009499F1D}" srcOrd="2" destOrd="0" presId="urn:microsoft.com/office/officeart/2005/8/layout/process5"/>
    <dgm:cxn modelId="{0D43BA77-0F64-4202-A142-8F2832B1511F}" type="presParOf" srcId="{D04DC230-5150-4E74-8E6C-37A385C1BCA0}" destId="{2130CD40-D1FB-4B67-A13A-F3A4EBB47E26}" srcOrd="3" destOrd="0" presId="urn:microsoft.com/office/officeart/2005/8/layout/process5"/>
    <dgm:cxn modelId="{B3783FC3-43D6-4FC6-9D26-E5A86962FA68}" type="presParOf" srcId="{2130CD40-D1FB-4B67-A13A-F3A4EBB47E26}" destId="{6CD6FB3B-6FC3-4690-A136-58C537D1968D}" srcOrd="0" destOrd="0" presId="urn:microsoft.com/office/officeart/2005/8/layout/process5"/>
    <dgm:cxn modelId="{06DE654F-89BF-432F-92FC-7958FDAC83BB}" type="presParOf" srcId="{D04DC230-5150-4E74-8E6C-37A385C1BCA0}" destId="{47436751-B34D-45E5-8C15-B40EB4127D10}" srcOrd="4" destOrd="0" presId="urn:microsoft.com/office/officeart/2005/8/layout/process5"/>
    <dgm:cxn modelId="{27ECC9CE-5714-4959-9E93-4CFFAE51161D}" type="presParOf" srcId="{D04DC230-5150-4E74-8E6C-37A385C1BCA0}" destId="{8926B3A0-D3D6-4BCC-A18F-2A93592709E3}" srcOrd="5" destOrd="0" presId="urn:microsoft.com/office/officeart/2005/8/layout/process5"/>
    <dgm:cxn modelId="{C6C9667E-CC36-4973-81E7-005CBF16FA7E}" type="presParOf" srcId="{8926B3A0-D3D6-4BCC-A18F-2A93592709E3}" destId="{59645B2A-3B1E-4594-AD2B-4B44EAF300BB}" srcOrd="0" destOrd="0" presId="urn:microsoft.com/office/officeart/2005/8/layout/process5"/>
    <dgm:cxn modelId="{9F0730D5-84DF-4C53-A3A6-C87FC861BF5A}" type="presParOf" srcId="{D04DC230-5150-4E74-8E6C-37A385C1BCA0}" destId="{98F7B11A-7799-4E01-8AFC-5A8A58E48D88}" srcOrd="6" destOrd="0" presId="urn:microsoft.com/office/officeart/2005/8/layout/process5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E2A60B-1ACC-453A-8D81-8FE68584B02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462851-5188-4E4B-9406-30DBDC3922AF}">
      <dgm:prSet phldrT="[Текст]" custT="1"/>
      <dgm:spPr/>
      <dgm:t>
        <a:bodyPr/>
        <a:lstStyle/>
        <a:p>
          <a:r>
            <a:rPr lang="ru-RU" sz="2000" dirty="0" smtClean="0">
              <a:latin typeface="Tahoma" pitchFamily="34" charset="0"/>
              <a:cs typeface="Tahoma" pitchFamily="34" charset="0"/>
            </a:rPr>
            <a:t>Нотариус проверяет предметную компетенцию</a:t>
          </a:r>
          <a:endParaRPr lang="ru-RU" sz="2000" dirty="0">
            <a:latin typeface="Tahoma" pitchFamily="34" charset="0"/>
            <a:cs typeface="Tahoma" pitchFamily="34" charset="0"/>
          </a:endParaRPr>
        </a:p>
      </dgm:t>
    </dgm:pt>
    <dgm:pt modelId="{6D564461-B0C0-47E1-92C3-FCDCA152517C}" type="parTrans" cxnId="{027E46B0-C9C9-4545-A2C0-304B7003F274}">
      <dgm:prSet/>
      <dgm:spPr/>
      <dgm:t>
        <a:bodyPr/>
        <a:lstStyle/>
        <a:p>
          <a:endParaRPr lang="ru-RU"/>
        </a:p>
      </dgm:t>
    </dgm:pt>
    <dgm:pt modelId="{2F22E76F-9D1F-4239-A18F-F4999047E509}" type="sibTrans" cxnId="{027E46B0-C9C9-4545-A2C0-304B7003F274}">
      <dgm:prSet/>
      <dgm:spPr/>
      <dgm:t>
        <a:bodyPr/>
        <a:lstStyle/>
        <a:p>
          <a:endParaRPr lang="ru-RU"/>
        </a:p>
      </dgm:t>
    </dgm:pt>
    <dgm:pt modelId="{55F63A9F-C0E7-4221-98DD-BDB7D4A135CC}">
      <dgm:prSet phldrT="[Текст]" custT="1"/>
      <dgm:spPr/>
      <dgm:t>
        <a:bodyPr/>
        <a:lstStyle/>
        <a:p>
          <a:r>
            <a:rPr lang="ru-RU" sz="1600" b="1" dirty="0" smtClean="0">
              <a:latin typeface="Tahoma" pitchFamily="34" charset="0"/>
              <a:cs typeface="Tahoma" pitchFamily="34" charset="0"/>
            </a:rPr>
            <a:t>устанавливает личности заявителей путем проверки их паспортных данных </a:t>
          </a:r>
          <a:endParaRPr lang="ru-RU" sz="1600" b="1" dirty="0">
            <a:latin typeface="Tahoma" pitchFamily="34" charset="0"/>
            <a:cs typeface="Tahoma" pitchFamily="34" charset="0"/>
          </a:endParaRPr>
        </a:p>
      </dgm:t>
    </dgm:pt>
    <dgm:pt modelId="{B8E41024-E667-48D8-9C97-ACD2637BAFBC}" type="parTrans" cxnId="{852F9B50-DCFD-462A-9053-7B342397AA7E}">
      <dgm:prSet/>
      <dgm:spPr/>
      <dgm:t>
        <a:bodyPr/>
        <a:lstStyle/>
        <a:p>
          <a:endParaRPr lang="ru-RU"/>
        </a:p>
      </dgm:t>
    </dgm:pt>
    <dgm:pt modelId="{A7B1DFF0-018B-41BC-BCBA-65329B0B4283}" type="sibTrans" cxnId="{852F9B50-DCFD-462A-9053-7B342397AA7E}">
      <dgm:prSet/>
      <dgm:spPr/>
      <dgm:t>
        <a:bodyPr/>
        <a:lstStyle/>
        <a:p>
          <a:endParaRPr lang="ru-RU"/>
        </a:p>
      </dgm:t>
    </dgm:pt>
    <dgm:pt modelId="{465983BA-A189-4CD4-9AF6-7DF7A3D3A3ED}">
      <dgm:prSet phldrT="[Текст]" custT="1"/>
      <dgm:spPr/>
      <dgm:t>
        <a:bodyPr/>
        <a:lstStyle/>
        <a:p>
          <a:r>
            <a:rPr lang="ru-RU" sz="1400" dirty="0" smtClean="0">
              <a:latin typeface="Tahoma" pitchFamily="34" charset="0"/>
              <a:cs typeface="Tahoma" pitchFamily="34" charset="0"/>
            </a:rPr>
            <a:t>Согласно ст.54 Основ нотариус разъясняет клиентам  смысл и значение действий (подача заявления о принятии наследства и о выдаче Свидетельства о праве на наследство) и проверяет, соответствует ли содержание этих действий намерениям сторон.</a:t>
          </a:r>
          <a:endParaRPr lang="ru-RU" sz="1400" dirty="0">
            <a:latin typeface="Tahoma" pitchFamily="34" charset="0"/>
            <a:cs typeface="Tahoma" pitchFamily="34" charset="0"/>
          </a:endParaRPr>
        </a:p>
      </dgm:t>
    </dgm:pt>
    <dgm:pt modelId="{97192097-BC0A-4A0A-876F-BB67403B4C84}" type="parTrans" cxnId="{2FA49D19-DD44-42F9-9850-DB69BC80BD67}">
      <dgm:prSet/>
      <dgm:spPr/>
      <dgm:t>
        <a:bodyPr/>
        <a:lstStyle/>
        <a:p>
          <a:endParaRPr lang="ru-RU"/>
        </a:p>
      </dgm:t>
    </dgm:pt>
    <dgm:pt modelId="{6B476B5F-CE8D-4E82-B4DB-DDA58BD8987E}" type="sibTrans" cxnId="{2FA49D19-DD44-42F9-9850-DB69BC80BD67}">
      <dgm:prSet/>
      <dgm:spPr/>
      <dgm:t>
        <a:bodyPr/>
        <a:lstStyle/>
        <a:p>
          <a:endParaRPr lang="ru-RU"/>
        </a:p>
      </dgm:t>
    </dgm:pt>
    <dgm:pt modelId="{66B58A83-CF41-4EB9-B5EC-4BE90AE9F449}">
      <dgm:prSet phldrT="[Текст]"/>
      <dgm:spPr/>
      <dgm:t>
        <a:bodyPr/>
        <a:lstStyle/>
        <a:p>
          <a:r>
            <a:rPr lang="ru-RU" dirty="0" smtClean="0"/>
            <a:t>Согласно ст.55 Основ нотариус проверяет у указанных лиц  наличие документов, подтверждающих их  право на наследование</a:t>
          </a:r>
          <a:endParaRPr lang="ru-RU" dirty="0"/>
        </a:p>
      </dgm:t>
    </dgm:pt>
    <dgm:pt modelId="{8A0864D1-1A53-4541-A798-89A7FB202A6F}" type="parTrans" cxnId="{14AC4D33-CF41-4DCC-A943-D18ABA794712}">
      <dgm:prSet/>
      <dgm:spPr/>
      <dgm:t>
        <a:bodyPr/>
        <a:lstStyle/>
        <a:p>
          <a:endParaRPr lang="ru-RU"/>
        </a:p>
      </dgm:t>
    </dgm:pt>
    <dgm:pt modelId="{3AC8FD1E-A0E8-4ED7-A5AB-CA1CAD26A8C1}" type="sibTrans" cxnId="{14AC4D33-CF41-4DCC-A943-D18ABA794712}">
      <dgm:prSet/>
      <dgm:spPr/>
      <dgm:t>
        <a:bodyPr/>
        <a:lstStyle/>
        <a:p>
          <a:endParaRPr lang="ru-RU"/>
        </a:p>
      </dgm:t>
    </dgm:pt>
    <dgm:pt modelId="{7B45C680-70C9-4313-80AD-8BB15EB16E65}">
      <dgm:prSet phldrT="[Текст]"/>
      <dgm:spPr/>
      <dgm:t>
        <a:bodyPr/>
        <a:lstStyle/>
        <a:p>
          <a:r>
            <a:rPr lang="ru-RU" dirty="0" smtClean="0"/>
            <a:t>Нотариус собирает документы, необходимые для определения режима наследственной массы</a:t>
          </a:r>
          <a:endParaRPr lang="ru-RU" dirty="0"/>
        </a:p>
      </dgm:t>
    </dgm:pt>
    <dgm:pt modelId="{0885CA72-894D-4056-BFA0-E6D12061A0D5}" type="parTrans" cxnId="{9D02178E-44BB-4E86-9141-E5910EAD9DDA}">
      <dgm:prSet/>
      <dgm:spPr/>
      <dgm:t>
        <a:bodyPr/>
        <a:lstStyle/>
        <a:p>
          <a:endParaRPr lang="ru-RU"/>
        </a:p>
      </dgm:t>
    </dgm:pt>
    <dgm:pt modelId="{761D50FF-4506-4FC9-8DCF-C6F50DD10578}" type="sibTrans" cxnId="{9D02178E-44BB-4E86-9141-E5910EAD9DDA}">
      <dgm:prSet/>
      <dgm:spPr/>
      <dgm:t>
        <a:bodyPr/>
        <a:lstStyle/>
        <a:p>
          <a:endParaRPr lang="ru-RU"/>
        </a:p>
      </dgm:t>
    </dgm:pt>
    <dgm:pt modelId="{2ED784DC-4D11-4746-AD09-68F3C967F6A3}">
      <dgm:prSet phldrT="[Текст]"/>
      <dgm:spPr/>
      <dgm:t>
        <a:bodyPr/>
        <a:lstStyle/>
        <a:p>
          <a:r>
            <a:rPr lang="ru-RU" dirty="0" smtClean="0"/>
            <a:t>Совершив необходимые действия, нотариус выдает Свидетельство о праве на наследство</a:t>
          </a:r>
          <a:endParaRPr lang="ru-RU" dirty="0"/>
        </a:p>
      </dgm:t>
    </dgm:pt>
    <dgm:pt modelId="{505A9AAE-0F20-4D07-8D2C-E286487222EE}" type="parTrans" cxnId="{D4D9E86F-53B1-4E39-A745-DE654692B759}">
      <dgm:prSet/>
      <dgm:spPr/>
      <dgm:t>
        <a:bodyPr/>
        <a:lstStyle/>
        <a:p>
          <a:endParaRPr lang="ru-RU"/>
        </a:p>
      </dgm:t>
    </dgm:pt>
    <dgm:pt modelId="{D1059A6F-A852-43AA-B949-9CE88BB04707}" type="sibTrans" cxnId="{D4D9E86F-53B1-4E39-A745-DE654692B759}">
      <dgm:prSet/>
      <dgm:spPr/>
      <dgm:t>
        <a:bodyPr/>
        <a:lstStyle/>
        <a:p>
          <a:endParaRPr lang="ru-RU"/>
        </a:p>
      </dgm:t>
    </dgm:pt>
    <dgm:pt modelId="{88AA1B85-3C60-4A21-A295-17A3BAAAA830}" type="pres">
      <dgm:prSet presAssocID="{F3E2A60B-1ACC-453A-8D81-8FE68584B020}" presName="diagram" presStyleCnt="0">
        <dgm:presLayoutVars>
          <dgm:dir/>
          <dgm:resizeHandles val="exact"/>
        </dgm:presLayoutVars>
      </dgm:prSet>
      <dgm:spPr/>
    </dgm:pt>
    <dgm:pt modelId="{2CBD4C05-136B-4F92-8C2D-8200521B87F5}" type="pres">
      <dgm:prSet presAssocID="{20462851-5188-4E4B-9406-30DBDC3922AF}" presName="node" presStyleLbl="node1" presStyleIdx="0" presStyleCnt="6" custScaleY="13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63DB1-9D3E-4EED-A768-FAF2BECE1B2D}" type="pres">
      <dgm:prSet presAssocID="{2F22E76F-9D1F-4239-A18F-F4999047E509}" presName="sibTrans" presStyleLbl="sibTrans2D1" presStyleIdx="0" presStyleCnt="5"/>
      <dgm:spPr/>
    </dgm:pt>
    <dgm:pt modelId="{FB5A0CB0-DE99-46FD-B6F2-EB5AD17CA595}" type="pres">
      <dgm:prSet presAssocID="{2F22E76F-9D1F-4239-A18F-F4999047E509}" presName="connectorText" presStyleLbl="sibTrans2D1" presStyleIdx="0" presStyleCnt="5"/>
      <dgm:spPr/>
    </dgm:pt>
    <dgm:pt modelId="{F1579A00-0E5A-4440-B82C-A55674AD9373}" type="pres">
      <dgm:prSet presAssocID="{55F63A9F-C0E7-4221-98DD-BDB7D4A135CC}" presName="node" presStyleLbl="node1" presStyleIdx="1" presStyleCnt="6" custScaleY="132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4D6F5-89B1-4282-A7F2-34A89A7165FF}" type="pres">
      <dgm:prSet presAssocID="{A7B1DFF0-018B-41BC-BCBA-65329B0B4283}" presName="sibTrans" presStyleLbl="sibTrans2D1" presStyleIdx="1" presStyleCnt="5"/>
      <dgm:spPr/>
    </dgm:pt>
    <dgm:pt modelId="{108F7513-E464-41C6-93B1-196F453438CF}" type="pres">
      <dgm:prSet presAssocID="{A7B1DFF0-018B-41BC-BCBA-65329B0B4283}" presName="connectorText" presStyleLbl="sibTrans2D1" presStyleIdx="1" presStyleCnt="5"/>
      <dgm:spPr/>
    </dgm:pt>
    <dgm:pt modelId="{E4615847-8F5E-48AD-A69E-8D3581424F47}" type="pres">
      <dgm:prSet presAssocID="{465983BA-A189-4CD4-9AF6-7DF7A3D3A3ED}" presName="node" presStyleLbl="node1" presStyleIdx="2" presStyleCnt="6" custScaleY="195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8F920-9B2B-4084-8A55-725B16051037}" type="pres">
      <dgm:prSet presAssocID="{6B476B5F-CE8D-4E82-B4DB-DDA58BD8987E}" presName="sibTrans" presStyleLbl="sibTrans2D1" presStyleIdx="2" presStyleCnt="5"/>
      <dgm:spPr/>
    </dgm:pt>
    <dgm:pt modelId="{C259DAB8-845F-4C6F-BC2B-703519A861D3}" type="pres">
      <dgm:prSet presAssocID="{6B476B5F-CE8D-4E82-B4DB-DDA58BD8987E}" presName="connectorText" presStyleLbl="sibTrans2D1" presStyleIdx="2" presStyleCnt="5"/>
      <dgm:spPr/>
    </dgm:pt>
    <dgm:pt modelId="{9573DEAA-B1D8-4379-829C-1EC80E70AE2A}" type="pres">
      <dgm:prSet presAssocID="{66B58A83-CF41-4EB9-B5EC-4BE90AE9F449}" presName="node" presStyleLbl="node1" presStyleIdx="3" presStyleCnt="6" custScaleY="120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4C51A-502D-4DCD-91AA-79838A0F27D2}" type="pres">
      <dgm:prSet presAssocID="{3AC8FD1E-A0E8-4ED7-A5AB-CA1CAD26A8C1}" presName="sibTrans" presStyleLbl="sibTrans2D1" presStyleIdx="3" presStyleCnt="5"/>
      <dgm:spPr/>
    </dgm:pt>
    <dgm:pt modelId="{86AE0B6B-F0EE-4D9E-A4AA-0CA0DF7039F1}" type="pres">
      <dgm:prSet presAssocID="{3AC8FD1E-A0E8-4ED7-A5AB-CA1CAD26A8C1}" presName="connectorText" presStyleLbl="sibTrans2D1" presStyleIdx="3" presStyleCnt="5"/>
      <dgm:spPr/>
    </dgm:pt>
    <dgm:pt modelId="{28741C72-7D18-499B-9B7F-5824A299A8C2}" type="pres">
      <dgm:prSet presAssocID="{7B45C680-70C9-4313-80AD-8BB15EB16E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ED2DCD-DA3F-4C74-A943-0E96D668FC5A}" type="pres">
      <dgm:prSet presAssocID="{761D50FF-4506-4FC9-8DCF-C6F50DD10578}" presName="sibTrans" presStyleLbl="sibTrans2D1" presStyleIdx="4" presStyleCnt="5"/>
      <dgm:spPr/>
    </dgm:pt>
    <dgm:pt modelId="{3228E893-853B-47C2-B5D0-5ED4BA0142EF}" type="pres">
      <dgm:prSet presAssocID="{761D50FF-4506-4FC9-8DCF-C6F50DD10578}" presName="connectorText" presStyleLbl="sibTrans2D1" presStyleIdx="4" presStyleCnt="5"/>
      <dgm:spPr/>
    </dgm:pt>
    <dgm:pt modelId="{43E09CB1-0B6F-46B3-A91D-1C67CCD4C14F}" type="pres">
      <dgm:prSet presAssocID="{2ED784DC-4D11-4746-AD09-68F3C967F6A3}" presName="node" presStyleLbl="node1" presStyleIdx="5" presStyleCnt="6">
        <dgm:presLayoutVars>
          <dgm:bulletEnabled val="1"/>
        </dgm:presLayoutVars>
      </dgm:prSet>
      <dgm:spPr/>
    </dgm:pt>
  </dgm:ptLst>
  <dgm:cxnLst>
    <dgm:cxn modelId="{7E769C2B-7FFC-472F-ADAA-743289DA792C}" type="presOf" srcId="{F3E2A60B-1ACC-453A-8D81-8FE68584B020}" destId="{88AA1B85-3C60-4A21-A295-17A3BAAAA830}" srcOrd="0" destOrd="0" presId="urn:microsoft.com/office/officeart/2005/8/layout/process5"/>
    <dgm:cxn modelId="{6CD762BF-21E5-432B-A892-F677CB0AC220}" type="presOf" srcId="{2ED784DC-4D11-4746-AD09-68F3C967F6A3}" destId="{43E09CB1-0B6F-46B3-A91D-1C67CCD4C14F}" srcOrd="0" destOrd="0" presId="urn:microsoft.com/office/officeart/2005/8/layout/process5"/>
    <dgm:cxn modelId="{12C22A97-5FAB-47C9-9BE7-BB4F4EC9A4A5}" type="presOf" srcId="{2F22E76F-9D1F-4239-A18F-F4999047E509}" destId="{24063DB1-9D3E-4EED-A768-FAF2BECE1B2D}" srcOrd="0" destOrd="0" presId="urn:microsoft.com/office/officeart/2005/8/layout/process5"/>
    <dgm:cxn modelId="{04D12F39-D9E0-4987-B599-FBECE856F1F9}" type="presOf" srcId="{761D50FF-4506-4FC9-8DCF-C6F50DD10578}" destId="{6DED2DCD-DA3F-4C74-A943-0E96D668FC5A}" srcOrd="0" destOrd="0" presId="urn:microsoft.com/office/officeart/2005/8/layout/process5"/>
    <dgm:cxn modelId="{9D02178E-44BB-4E86-9141-E5910EAD9DDA}" srcId="{F3E2A60B-1ACC-453A-8D81-8FE68584B020}" destId="{7B45C680-70C9-4313-80AD-8BB15EB16E65}" srcOrd="4" destOrd="0" parTransId="{0885CA72-894D-4056-BFA0-E6D12061A0D5}" sibTransId="{761D50FF-4506-4FC9-8DCF-C6F50DD10578}"/>
    <dgm:cxn modelId="{1039DCB0-9621-431B-8270-12D3938E07CD}" type="presOf" srcId="{A7B1DFF0-018B-41BC-BCBA-65329B0B4283}" destId="{5DF4D6F5-89B1-4282-A7F2-34A89A7165FF}" srcOrd="0" destOrd="0" presId="urn:microsoft.com/office/officeart/2005/8/layout/process5"/>
    <dgm:cxn modelId="{2FA49D19-DD44-42F9-9850-DB69BC80BD67}" srcId="{F3E2A60B-1ACC-453A-8D81-8FE68584B020}" destId="{465983BA-A189-4CD4-9AF6-7DF7A3D3A3ED}" srcOrd="2" destOrd="0" parTransId="{97192097-BC0A-4A0A-876F-BB67403B4C84}" sibTransId="{6B476B5F-CE8D-4E82-B4DB-DDA58BD8987E}"/>
    <dgm:cxn modelId="{F2256697-D08D-43E6-8FE4-B92C8BEE4667}" type="presOf" srcId="{3AC8FD1E-A0E8-4ED7-A5AB-CA1CAD26A8C1}" destId="{86AE0B6B-F0EE-4D9E-A4AA-0CA0DF7039F1}" srcOrd="1" destOrd="0" presId="urn:microsoft.com/office/officeart/2005/8/layout/process5"/>
    <dgm:cxn modelId="{852F9B50-DCFD-462A-9053-7B342397AA7E}" srcId="{F3E2A60B-1ACC-453A-8D81-8FE68584B020}" destId="{55F63A9F-C0E7-4221-98DD-BDB7D4A135CC}" srcOrd="1" destOrd="0" parTransId="{B8E41024-E667-48D8-9C97-ACD2637BAFBC}" sibTransId="{A7B1DFF0-018B-41BC-BCBA-65329B0B4283}"/>
    <dgm:cxn modelId="{D4D9E86F-53B1-4E39-A745-DE654692B759}" srcId="{F3E2A60B-1ACC-453A-8D81-8FE68584B020}" destId="{2ED784DC-4D11-4746-AD09-68F3C967F6A3}" srcOrd="5" destOrd="0" parTransId="{505A9AAE-0F20-4D07-8D2C-E286487222EE}" sibTransId="{D1059A6F-A852-43AA-B949-9CE88BB04707}"/>
    <dgm:cxn modelId="{8BABB0F9-3343-4C0D-935D-17A9D3D3CA1C}" type="presOf" srcId="{7B45C680-70C9-4313-80AD-8BB15EB16E65}" destId="{28741C72-7D18-499B-9B7F-5824A299A8C2}" srcOrd="0" destOrd="0" presId="urn:microsoft.com/office/officeart/2005/8/layout/process5"/>
    <dgm:cxn modelId="{14AC4D33-CF41-4DCC-A943-D18ABA794712}" srcId="{F3E2A60B-1ACC-453A-8D81-8FE68584B020}" destId="{66B58A83-CF41-4EB9-B5EC-4BE90AE9F449}" srcOrd="3" destOrd="0" parTransId="{8A0864D1-1A53-4541-A798-89A7FB202A6F}" sibTransId="{3AC8FD1E-A0E8-4ED7-A5AB-CA1CAD26A8C1}"/>
    <dgm:cxn modelId="{9DC5CA37-36B3-49D8-8095-3BE2BFF8306B}" type="presOf" srcId="{465983BA-A189-4CD4-9AF6-7DF7A3D3A3ED}" destId="{E4615847-8F5E-48AD-A69E-8D3581424F47}" srcOrd="0" destOrd="0" presId="urn:microsoft.com/office/officeart/2005/8/layout/process5"/>
    <dgm:cxn modelId="{027E46B0-C9C9-4545-A2C0-304B7003F274}" srcId="{F3E2A60B-1ACC-453A-8D81-8FE68584B020}" destId="{20462851-5188-4E4B-9406-30DBDC3922AF}" srcOrd="0" destOrd="0" parTransId="{6D564461-B0C0-47E1-92C3-FCDCA152517C}" sibTransId="{2F22E76F-9D1F-4239-A18F-F4999047E509}"/>
    <dgm:cxn modelId="{F395C934-9A15-4D97-8D10-716A951C4C81}" type="presOf" srcId="{66B58A83-CF41-4EB9-B5EC-4BE90AE9F449}" destId="{9573DEAA-B1D8-4379-829C-1EC80E70AE2A}" srcOrd="0" destOrd="0" presId="urn:microsoft.com/office/officeart/2005/8/layout/process5"/>
    <dgm:cxn modelId="{027AF3A1-1A2F-4A67-8894-F1DBAF80039E}" type="presOf" srcId="{2F22E76F-9D1F-4239-A18F-F4999047E509}" destId="{FB5A0CB0-DE99-46FD-B6F2-EB5AD17CA595}" srcOrd="1" destOrd="0" presId="urn:microsoft.com/office/officeart/2005/8/layout/process5"/>
    <dgm:cxn modelId="{8F569829-2B05-4572-84BE-842FC6D096CC}" type="presOf" srcId="{3AC8FD1E-A0E8-4ED7-A5AB-CA1CAD26A8C1}" destId="{1B54C51A-502D-4DCD-91AA-79838A0F27D2}" srcOrd="0" destOrd="0" presId="urn:microsoft.com/office/officeart/2005/8/layout/process5"/>
    <dgm:cxn modelId="{0F7EF0F5-B2F0-4C11-BC41-3A9F25A7C849}" type="presOf" srcId="{55F63A9F-C0E7-4221-98DD-BDB7D4A135CC}" destId="{F1579A00-0E5A-4440-B82C-A55674AD9373}" srcOrd="0" destOrd="0" presId="urn:microsoft.com/office/officeart/2005/8/layout/process5"/>
    <dgm:cxn modelId="{4FA0EDEE-64A1-4572-8B3E-17FBDB969F17}" type="presOf" srcId="{761D50FF-4506-4FC9-8DCF-C6F50DD10578}" destId="{3228E893-853B-47C2-B5D0-5ED4BA0142EF}" srcOrd="1" destOrd="0" presId="urn:microsoft.com/office/officeart/2005/8/layout/process5"/>
    <dgm:cxn modelId="{D6FDEE2F-7269-4F63-A5E5-5F838C8E023F}" type="presOf" srcId="{6B476B5F-CE8D-4E82-B4DB-DDA58BD8987E}" destId="{E488F920-9B2B-4084-8A55-725B16051037}" srcOrd="0" destOrd="0" presId="urn:microsoft.com/office/officeart/2005/8/layout/process5"/>
    <dgm:cxn modelId="{E1AEE59C-419F-4475-B2F0-5EA8AC642CE0}" type="presOf" srcId="{6B476B5F-CE8D-4E82-B4DB-DDA58BD8987E}" destId="{C259DAB8-845F-4C6F-BC2B-703519A861D3}" srcOrd="1" destOrd="0" presId="urn:microsoft.com/office/officeart/2005/8/layout/process5"/>
    <dgm:cxn modelId="{71E8254F-155F-4EE1-8958-97B811D53221}" type="presOf" srcId="{20462851-5188-4E4B-9406-30DBDC3922AF}" destId="{2CBD4C05-136B-4F92-8C2D-8200521B87F5}" srcOrd="0" destOrd="0" presId="urn:microsoft.com/office/officeart/2005/8/layout/process5"/>
    <dgm:cxn modelId="{2C6D4742-E93B-49A6-B03D-19900F15F182}" type="presOf" srcId="{A7B1DFF0-018B-41BC-BCBA-65329B0B4283}" destId="{108F7513-E464-41C6-93B1-196F453438CF}" srcOrd="1" destOrd="0" presId="urn:microsoft.com/office/officeart/2005/8/layout/process5"/>
    <dgm:cxn modelId="{DCD66FBE-48CA-43E3-BCDE-4FEB985AB4E1}" type="presParOf" srcId="{88AA1B85-3C60-4A21-A295-17A3BAAAA830}" destId="{2CBD4C05-136B-4F92-8C2D-8200521B87F5}" srcOrd="0" destOrd="0" presId="urn:microsoft.com/office/officeart/2005/8/layout/process5"/>
    <dgm:cxn modelId="{D5C158B7-B086-4029-8A04-CD5F0F442DE2}" type="presParOf" srcId="{88AA1B85-3C60-4A21-A295-17A3BAAAA830}" destId="{24063DB1-9D3E-4EED-A768-FAF2BECE1B2D}" srcOrd="1" destOrd="0" presId="urn:microsoft.com/office/officeart/2005/8/layout/process5"/>
    <dgm:cxn modelId="{BF3871BF-38BD-42C5-9BD2-412078F819A3}" type="presParOf" srcId="{24063DB1-9D3E-4EED-A768-FAF2BECE1B2D}" destId="{FB5A0CB0-DE99-46FD-B6F2-EB5AD17CA595}" srcOrd="0" destOrd="0" presId="urn:microsoft.com/office/officeart/2005/8/layout/process5"/>
    <dgm:cxn modelId="{A6275751-817E-4364-92D7-BF5AFB287F5C}" type="presParOf" srcId="{88AA1B85-3C60-4A21-A295-17A3BAAAA830}" destId="{F1579A00-0E5A-4440-B82C-A55674AD9373}" srcOrd="2" destOrd="0" presId="urn:microsoft.com/office/officeart/2005/8/layout/process5"/>
    <dgm:cxn modelId="{0F11C49D-C168-41D3-B87D-CC072268B338}" type="presParOf" srcId="{88AA1B85-3C60-4A21-A295-17A3BAAAA830}" destId="{5DF4D6F5-89B1-4282-A7F2-34A89A7165FF}" srcOrd="3" destOrd="0" presId="urn:microsoft.com/office/officeart/2005/8/layout/process5"/>
    <dgm:cxn modelId="{8C1BE7FA-6328-4B49-A32F-81483F13396E}" type="presParOf" srcId="{5DF4D6F5-89B1-4282-A7F2-34A89A7165FF}" destId="{108F7513-E464-41C6-93B1-196F453438CF}" srcOrd="0" destOrd="0" presId="urn:microsoft.com/office/officeart/2005/8/layout/process5"/>
    <dgm:cxn modelId="{277D847F-EC6B-436A-8888-D810156CB270}" type="presParOf" srcId="{88AA1B85-3C60-4A21-A295-17A3BAAAA830}" destId="{E4615847-8F5E-48AD-A69E-8D3581424F47}" srcOrd="4" destOrd="0" presId="urn:microsoft.com/office/officeart/2005/8/layout/process5"/>
    <dgm:cxn modelId="{60EE3CB8-2B19-49D5-A9E0-320FDD124566}" type="presParOf" srcId="{88AA1B85-3C60-4A21-A295-17A3BAAAA830}" destId="{E488F920-9B2B-4084-8A55-725B16051037}" srcOrd="5" destOrd="0" presId="urn:microsoft.com/office/officeart/2005/8/layout/process5"/>
    <dgm:cxn modelId="{DD351F4B-CBE5-4547-BFDD-6A7397E3C221}" type="presParOf" srcId="{E488F920-9B2B-4084-8A55-725B16051037}" destId="{C259DAB8-845F-4C6F-BC2B-703519A861D3}" srcOrd="0" destOrd="0" presId="urn:microsoft.com/office/officeart/2005/8/layout/process5"/>
    <dgm:cxn modelId="{147258C5-41D9-4E04-B6C5-CC9309E9FE21}" type="presParOf" srcId="{88AA1B85-3C60-4A21-A295-17A3BAAAA830}" destId="{9573DEAA-B1D8-4379-829C-1EC80E70AE2A}" srcOrd="6" destOrd="0" presId="urn:microsoft.com/office/officeart/2005/8/layout/process5"/>
    <dgm:cxn modelId="{D7457C99-221D-4C7F-8D83-65589B6F1EE1}" type="presParOf" srcId="{88AA1B85-3C60-4A21-A295-17A3BAAAA830}" destId="{1B54C51A-502D-4DCD-91AA-79838A0F27D2}" srcOrd="7" destOrd="0" presId="urn:microsoft.com/office/officeart/2005/8/layout/process5"/>
    <dgm:cxn modelId="{D1DB1ABF-3DD9-4D1E-8BCC-9BDA9D47B22C}" type="presParOf" srcId="{1B54C51A-502D-4DCD-91AA-79838A0F27D2}" destId="{86AE0B6B-F0EE-4D9E-A4AA-0CA0DF7039F1}" srcOrd="0" destOrd="0" presId="urn:microsoft.com/office/officeart/2005/8/layout/process5"/>
    <dgm:cxn modelId="{DE62B3BE-ADBD-47FD-959B-FAC4DE170CA4}" type="presParOf" srcId="{88AA1B85-3C60-4A21-A295-17A3BAAAA830}" destId="{28741C72-7D18-499B-9B7F-5824A299A8C2}" srcOrd="8" destOrd="0" presId="urn:microsoft.com/office/officeart/2005/8/layout/process5"/>
    <dgm:cxn modelId="{0895928C-B44E-4E6F-89F2-F02B2AB84205}" type="presParOf" srcId="{88AA1B85-3C60-4A21-A295-17A3BAAAA830}" destId="{6DED2DCD-DA3F-4C74-A943-0E96D668FC5A}" srcOrd="9" destOrd="0" presId="urn:microsoft.com/office/officeart/2005/8/layout/process5"/>
    <dgm:cxn modelId="{2FDF35A0-800D-4DA6-8E67-036C9C525C4F}" type="presParOf" srcId="{6DED2DCD-DA3F-4C74-A943-0E96D668FC5A}" destId="{3228E893-853B-47C2-B5D0-5ED4BA0142EF}" srcOrd="0" destOrd="0" presId="urn:microsoft.com/office/officeart/2005/8/layout/process5"/>
    <dgm:cxn modelId="{9DAD8B22-8FFE-460D-BAC9-B9A902EF6D12}" type="presParOf" srcId="{88AA1B85-3C60-4A21-A295-17A3BAAAA830}" destId="{43E09CB1-0B6F-46B3-A91D-1C67CCD4C14F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000263"/>
          </a:xfrm>
        </p:spPr>
        <p:txBody>
          <a:bodyPr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Лекция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6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Тема: </a:t>
            </a:r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Выдача нотариусом Свидетельства о праве на наследство</a:t>
            </a:r>
            <a:endParaRPr lang="ru-RU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Документы, подтверждающие родство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справки о родственных отношениях, выданные органами ЗАГС на основании соответствующих копий актовых записей;</a:t>
            </a:r>
          </a:p>
          <a:p>
            <a:pPr lvl="0"/>
            <a:r>
              <a:rPr lang="ru-RU" dirty="0" smtClean="0"/>
              <a:t>аналогичные справки, выданные организациями (по месту работы либо по месту жительства наследодателя или наследников), в которых подобные сведения имеются; </a:t>
            </a:r>
          </a:p>
          <a:p>
            <a:pPr lvl="0"/>
            <a:r>
              <a:rPr lang="ru-RU" dirty="0" smtClean="0"/>
              <a:t>записи в паспортах о супруге; </a:t>
            </a:r>
          </a:p>
          <a:p>
            <a:pPr lvl="0"/>
            <a:r>
              <a:rPr lang="ru-RU" dirty="0" smtClean="0"/>
              <a:t>домовые книги, и т.п. </a:t>
            </a:r>
          </a:p>
          <a:p>
            <a:pPr lvl="0"/>
            <a:r>
              <a:rPr lang="ru-RU" dirty="0" smtClean="0"/>
              <a:t>при использовании документов, лишь </a:t>
            </a:r>
            <a:r>
              <a:rPr lang="ru-RU" b="1" dirty="0" smtClean="0"/>
              <a:t>косвенно</a:t>
            </a:r>
            <a:r>
              <a:rPr lang="ru-RU" dirty="0" smtClean="0"/>
              <a:t> подтверждающих родство, следует, очевидно, применять принцип </a:t>
            </a:r>
            <a:r>
              <a:rPr lang="ru-RU" b="1" dirty="0" smtClean="0"/>
              <a:t>комплексности</a:t>
            </a:r>
            <a:r>
              <a:rPr lang="ru-RU" dirty="0" smtClean="0"/>
              <a:t> оценки: факт родственных отношений должен быть подтвержден не одним документом, а их совокупностью.</a:t>
            </a:r>
          </a:p>
          <a:p>
            <a:r>
              <a:rPr lang="ru-RU" dirty="0" smtClean="0"/>
              <a:t>При недостаточности доказательств, подтверждающих родственные отношения и их степень, нужно истребовать </a:t>
            </a:r>
            <a:r>
              <a:rPr lang="ru-RU" b="1" dirty="0" smtClean="0"/>
              <a:t>решение суда</a:t>
            </a:r>
            <a:r>
              <a:rPr lang="ru-RU" dirty="0" smtClean="0"/>
              <a:t> об установлении необходимых юридических фактов (факта родственных или брачных отношений, факта регистрации тех или иных событий, факта иждивенчества и т.п.).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Наследование по представлению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Право представления (ст. 1146 ГК РФ) можно определить как </a:t>
            </a:r>
            <a:r>
              <a:rPr lang="ru-RU" b="1" dirty="0" smtClean="0"/>
              <a:t>право названных в законе лиц занять место своего родителя, умершего до открытия наследства либо одновременно с наследодателем, в наследовании по закону наравне с наследниками той очереди, которая призывается к наследованию.</a:t>
            </a:r>
            <a:endParaRPr lang="ru-RU" dirty="0" smtClean="0"/>
          </a:p>
          <a:p>
            <a:r>
              <a:rPr lang="ru-RU" dirty="0" smtClean="0"/>
              <a:t>Согласно п. 1 ст. 1146 ГК РФ доля наследника по закону может переходить по праву представления к его соответствующим потомкам в двух случаях:</a:t>
            </a:r>
          </a:p>
          <a:p>
            <a:r>
              <a:rPr lang="ru-RU" dirty="0" smtClean="0"/>
              <a:t>а) в случае смерти родителя ребенка, который мог бы являться наследником по закону, до открытия наследства;</a:t>
            </a:r>
          </a:p>
          <a:p>
            <a:r>
              <a:rPr lang="ru-RU" dirty="0" smtClean="0"/>
              <a:t>б) в случае смерти этого родителя одновременно с наследодателем.</a:t>
            </a:r>
          </a:p>
          <a:p>
            <a:r>
              <a:rPr lang="ru-RU" dirty="0" smtClean="0"/>
              <a:t>Основным правилом наследования в порядке представления является то, что наследники по праву представления наследуют поровну в той доле, которая причиталась бы при наследовании по закону их умершему родителю.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ahoma" pitchFamily="34" charset="0"/>
                <a:cs typeface="Tahoma" pitchFamily="34" charset="0"/>
              </a:rPr>
              <a:t>Не наследуют по праву представления наследники наследодателя и их потомки, если их родитель был лишен наследодателем права на наследство путем составления соответствующего завещания, а также в случае, когда их умерший родитель был признан недостойным наследником. Отказ от наследства наследников по закону либо завещанию в пользу лиц, наследующих по праву представления, допустим только в том случае, если последние могут быть призваны к наследованию по закону в порядке представления или по завещанию.</a:t>
            </a:r>
            <a:br>
              <a:rPr lang="ru-RU" sz="3100" dirty="0" smtClean="0">
                <a:latin typeface="Tahoma" pitchFamily="34" charset="0"/>
                <a:cs typeface="Tahoma" pitchFamily="34" charset="0"/>
              </a:rPr>
            </a:br>
            <a:endParaRPr lang="ru-RU" sz="31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основании п. 1 ст. 1148 ГК РФ граждане, относящиеся к числу наследников по закону, указанных в ст. 1143-1145 ГК РФ, </a:t>
            </a:r>
            <a:r>
              <a:rPr lang="ru-RU" sz="2800" b="1" dirty="0" smtClean="0"/>
              <a:t>нетрудоспособные</a:t>
            </a:r>
            <a:r>
              <a:rPr lang="ru-RU" sz="2800" dirty="0" smtClean="0"/>
              <a:t> к моменту открытия наследства, но не входящие в круг наследников той очереди, которая призывается к наследованию, наследуют по закону вместе и наравне с наследниками этой очереди, если не менее года до смерти наследодателя находились на его иждивении, независимо от того, проживали они совместно с наследодателем или нет.</a:t>
            </a:r>
            <a:br>
              <a:rPr lang="ru-RU" sz="2800" dirty="0" smtClean="0"/>
            </a:br>
            <a:endParaRPr lang="ru-RU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68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 наследникам по закону относятся также граждане, которые не входят в круг наследников, указанных в ст. 1142-1145 ГК РФ, но ко дню открытия наследства являлись нетрудоспособными и не менее одного года до смерти наследодателя находились на его иждивении и проживали совместно с ним. При наличии других наследников они наследуют вместе и наравне с наследниками той очереди, которая призывается к наследованию.</a:t>
            </a:r>
            <a:br>
              <a:rPr lang="ru-RU" sz="3200" dirty="0" smtClean="0"/>
            </a:b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ahoma" pitchFamily="34" charset="0"/>
                <a:cs typeface="Tahoma" pitchFamily="34" charset="0"/>
              </a:rPr>
              <a:t>к нетрудоспособным следует относить: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женщин, достигших 55 лет, и мужчин - 60 лет;</a:t>
            </a:r>
          </a:p>
          <a:p>
            <a:r>
              <a:rPr lang="ru-RU" dirty="0" smtClean="0"/>
              <a:t>- инвалидов I, II и III групп независимо от того, назначена ли названным лицам пенсия по старости или инвалидности;</a:t>
            </a:r>
          </a:p>
          <a:p>
            <a:r>
              <a:rPr lang="ru-RU" dirty="0" smtClean="0"/>
              <a:t>- лиц, не достигших 16 лет, а учащихся - 18 лет.</a:t>
            </a:r>
          </a:p>
          <a:p>
            <a:r>
              <a:rPr lang="ru-RU" dirty="0" smtClean="0"/>
              <a:t>Состоящими на иждивении наследодателя следует считать нетрудоспособных лиц, находившихся на полном содержании наследодателя или получавших от наследодателя такую помощь, которая была для них основным и постоянным источником средств к существованию.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 доказательство факта нахождения на иждивении могут быть представлены следующие документы: </a:t>
            </a:r>
            <a:br>
              <a:rPr lang="ru-RU" sz="3600" dirty="0" smtClean="0"/>
            </a:b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ст.</a:t>
            </a:r>
            <a:r>
              <a:rPr lang="ru-RU" sz="3200" dirty="0" smtClean="0"/>
              <a:t> </a:t>
            </a:r>
            <a:r>
              <a:rPr lang="ru-RU" sz="2700" dirty="0" smtClean="0">
                <a:latin typeface="Tahoma" pitchFamily="34" charset="0"/>
                <a:cs typeface="Tahoma" pitchFamily="34" charset="0"/>
              </a:rPr>
              <a:t>1149 ГК РФ предусмотрен круг лиц, которые не могут быть полностью лишены завещателем права на наследство и призываются к наследованию независимо от содержания завещания (обязательные </a:t>
            </a:r>
            <a:r>
              <a:rPr lang="ru-RU" sz="2700" dirty="0" smtClean="0">
                <a:latin typeface="Tahoma" pitchFamily="34" charset="0"/>
                <a:cs typeface="Tahoma" pitchFamily="34" charset="0"/>
              </a:rPr>
              <a:t>наследники) </a:t>
            </a:r>
            <a:endParaRPr lang="ru-RU" sz="27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К нетрудоспособным иждивенцам, имеющим право на обязательную долю в наследстве </a:t>
            </a:r>
            <a:r>
              <a:rPr lang="ru-RU" sz="3200" dirty="0" smtClean="0"/>
              <a:t>относятся: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Порядок исчисления обязательной доли в случаях, когда у наследодателя, кроме завещанного, имеется еще и </a:t>
            </a:r>
            <a:r>
              <a:rPr lang="ru-RU" sz="3200" b="1" dirty="0" err="1" smtClean="0"/>
              <a:t>незавещанное</a:t>
            </a:r>
            <a:r>
              <a:rPr lang="ru-RU" sz="3200" b="1" dirty="0" smtClean="0"/>
              <a:t> имущество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Право на обязательную долю в наследстве удовлетворяется из оставшейся </a:t>
            </a:r>
            <a:r>
              <a:rPr lang="ru-RU" dirty="0" err="1" smtClean="0"/>
              <a:t>незавещанной</a:t>
            </a:r>
            <a:r>
              <a:rPr lang="ru-RU" dirty="0" smtClean="0"/>
              <a:t> части наследственного имущества, даже если это приведет к уменьшению прав других наследников по закону на эту часть имущества, а при недостаточности </a:t>
            </a:r>
            <a:r>
              <a:rPr lang="ru-RU" dirty="0" err="1" smtClean="0"/>
              <a:t>незавещанной</a:t>
            </a:r>
            <a:r>
              <a:rPr lang="ru-RU" dirty="0" smtClean="0"/>
              <a:t> части имущества для осуществления права на обязательную долю - из той части имущества, которая завещана. В обязательную долю засчитывается все, что наследник, имеющий право на такую долю, получает из наследства по какому-либо основанию, в том числе стоимость установленного в пользу такого наследника завещательного отказа.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pPr lvl="0"/>
            <a:r>
              <a:rPr lang="ru-RU" sz="2800" b="1" dirty="0" smtClean="0"/>
              <a:t>Наследование </a:t>
            </a:r>
            <a:r>
              <a:rPr lang="ru-RU" sz="2800" b="1" dirty="0" smtClean="0"/>
              <a:t>по </a:t>
            </a:r>
            <a:r>
              <a:rPr lang="ru-RU" sz="2800" b="1" dirty="0" smtClean="0"/>
              <a:t>закону и завещанию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Принятие наследства</a:t>
            </a:r>
          </a:p>
          <a:p>
            <a:pPr lvl="0"/>
            <a:r>
              <a:rPr lang="ru-RU" sz="2800" b="1" dirty="0" smtClean="0"/>
              <a:t>Выдача нотариусом Свидетельства о праве на наследство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ahoma" pitchFamily="34" charset="0"/>
                <a:cs typeface="Tahoma" pitchFamily="34" charset="0"/>
              </a:rPr>
              <a:t>Принятие наследства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229600" cy="489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ahoma" pitchFamily="34" charset="0"/>
                <a:cs typeface="Tahoma" pitchFamily="34" charset="0"/>
              </a:rPr>
              <a:t>Сроки </a:t>
            </a:r>
            <a:endParaRPr lang="ru-RU" sz="4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Статьей 1154 ГК РФ установлено, что наследство может быть принято в течение </a:t>
            </a:r>
            <a:r>
              <a:rPr lang="ru-RU" b="1" dirty="0" smtClean="0"/>
              <a:t>шести месяцев</a:t>
            </a:r>
            <a:r>
              <a:rPr lang="ru-RU" dirty="0" smtClean="0"/>
              <a:t> со дня открытия наследства.</a:t>
            </a:r>
          </a:p>
          <a:p>
            <a:r>
              <a:rPr lang="ru-RU" dirty="0" smtClean="0"/>
              <a:t>В случае открытия наследства в день предполагаемой гибели гражданина (п. 1 ст. 1114 ГК РФ) наследство может быть принято в течение </a:t>
            </a:r>
            <a:r>
              <a:rPr lang="ru-RU" b="1" dirty="0" smtClean="0"/>
              <a:t>шести месяцев со дня вступления в законную силу решения суда об объявлении его умершим.</a:t>
            </a:r>
            <a:endParaRPr lang="ru-RU" dirty="0" smtClean="0"/>
          </a:p>
          <a:p>
            <a:r>
              <a:rPr lang="ru-RU" dirty="0" smtClean="0"/>
              <a:t>Если право наследования возникает для других лиц вследствие отказа наследника от наследства или отстранения наследника по основаниям, установленным ст. 1117 ГК РФ, такие лица могут принять наследство в течение </a:t>
            </a:r>
            <a:r>
              <a:rPr lang="ru-RU" b="1" dirty="0" smtClean="0"/>
              <a:t>шести месяцев со дня возникновения у них права наследования.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Лица, для которых право наследования возникает только вследствие непринятия наследства другим наследником (т.е. в случаях, когда наследник прямо не отказался от наследства, но при этом не совершил никаких действий, которые свидетельствовали бы о принятии им наследства), могут принять наследство в течение </a:t>
            </a:r>
            <a:r>
              <a:rPr lang="ru-RU" sz="3600" b="1" dirty="0" smtClean="0"/>
              <a:t>трех месяцев со дня окончания шестимесячного срока со дня открытия наследства.</a:t>
            </a:r>
            <a:r>
              <a:rPr lang="ru-RU" sz="3600" dirty="0" smtClean="0"/>
              <a:t> 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ahoma" pitchFamily="34" charset="0"/>
                <a:cs typeface="Tahoma" pitchFamily="34" charset="0"/>
              </a:rPr>
              <a:t>Выдача нотариусом Свидетельства о праве на наследство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Действия нотариуса при оформлении наследственных прав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643998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Вывод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 smtClean="0">
                <a:latin typeface="Tahoma" pitchFamily="34" charset="0"/>
                <a:cs typeface="Tahoma" pitchFamily="34" charset="0"/>
              </a:rPr>
              <a:t>Таким образом, Свидетельство о праве на наследство выдается нотариусом по месту открытия наследства наследникам по закону или по завещанию при предоставлении ими всех необходимых документов.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ahoma" pitchFamily="34" charset="0"/>
                <a:cs typeface="Tahoma" pitchFamily="34" charset="0"/>
              </a:rPr>
              <a:t>уяснить  порядок выдачи нотариусом Свидетельства о праве на наследство</a:t>
            </a:r>
            <a:endParaRPr lang="ru-RU" sz="3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400" b="1" u="sng" dirty="0" smtClean="0"/>
              <a:t>Основная учебная литература</a:t>
            </a:r>
            <a:endParaRPr lang="ru-RU" sz="2400" u="sng" dirty="0" smtClean="0"/>
          </a:p>
          <a:p>
            <a:pPr>
              <a:defRPr/>
            </a:pPr>
            <a:r>
              <a:rPr lang="ru-RU" sz="2400" dirty="0" err="1" smtClean="0"/>
              <a:t>Гомола</a:t>
            </a:r>
            <a:r>
              <a:rPr lang="ru-RU" sz="2400" dirty="0" smtClean="0"/>
              <a:t> А.И. Нотариат : учебник для среднего профессионального образования. - 5-е изд., </a:t>
            </a:r>
            <a:r>
              <a:rPr lang="ru-RU" sz="2400" dirty="0" err="1" smtClean="0"/>
              <a:t>исправ</a:t>
            </a:r>
            <a:r>
              <a:rPr lang="ru-RU" sz="2400" dirty="0" smtClean="0"/>
              <a:t>. и доп. - М. : Академия.- 2008</a:t>
            </a:r>
          </a:p>
          <a:p>
            <a:pPr>
              <a:defRPr/>
            </a:pPr>
            <a:r>
              <a:rPr lang="ru-RU" sz="2400" dirty="0" smtClean="0"/>
              <a:t>Власов Ю.Н. Нотариат в Российской Федерации : учебник / Ю.Н. Власов, В.В. Калинин. - 2-е изд. - М. : ОМЕГА-Л.- 2006</a:t>
            </a:r>
          </a:p>
          <a:p>
            <a:pPr>
              <a:defRPr/>
            </a:pPr>
            <a:r>
              <a:rPr lang="ru-RU" sz="2400" dirty="0" err="1" smtClean="0"/>
              <a:t>Подобед</a:t>
            </a:r>
            <a:r>
              <a:rPr lang="ru-RU" sz="2400" dirty="0" smtClean="0"/>
              <a:t> М.А.  Нотариат в Российской Федерации. - М. : ОМЕГА-ЭЛ.- 2005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800" dirty="0" err="1" smtClean="0"/>
              <a:t>Конституция</a:t>
            </a:r>
            <a:r>
              <a:rPr lang="en-US" sz="2800" dirty="0" smtClean="0"/>
              <a:t> РФ 1993</a:t>
            </a:r>
            <a:endParaRPr lang="ru-RU" sz="2800" dirty="0" smtClean="0"/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Основы законодательства РФ о нотариате от 11.02.1993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процессуальный кодекс РФ от 14 ноября 2002 г. №138 - ФЗ.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1. от 30.11.2004 №51-ФЗ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2 от 26.01.1996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3 от 26.11.2001 №146-ФЗ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Гражданский кодекс РФ. ч. 4 от 18.12.2006.№230-ФЗ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Семейный кодекс РФ от 29.12.1995 №223-ФЗ (с последующими изменениями и дополнениями).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ru-RU" sz="2800" dirty="0" smtClean="0"/>
              <a:t>Закон Смоленской области «О нотариате» от 12.01.1999г (в ред. Закона Смоленской области от 22.06.2007 №57-з).</a:t>
            </a:r>
            <a:endParaRPr lang="en-US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Наследование по закону</a:t>
            </a:r>
          </a:p>
          <a:p>
            <a:r>
              <a:rPr lang="ru-RU" dirty="0" smtClean="0"/>
              <a:t>Наследование по завещанию</a:t>
            </a:r>
          </a:p>
          <a:p>
            <a:r>
              <a:rPr lang="ru-RU" dirty="0" smtClean="0"/>
              <a:t>Завещательный отказ</a:t>
            </a:r>
          </a:p>
          <a:p>
            <a:r>
              <a:rPr lang="ru-RU" dirty="0" smtClean="0"/>
              <a:t>Завещательное распоряжение</a:t>
            </a:r>
          </a:p>
          <a:p>
            <a:r>
              <a:rPr lang="ru-RU" dirty="0" smtClean="0"/>
              <a:t>Завещательное возложение </a:t>
            </a:r>
          </a:p>
          <a:p>
            <a:r>
              <a:rPr lang="ru-RU" dirty="0" smtClean="0"/>
              <a:t>Свидетельство о праве на наследство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ahoma" pitchFamily="34" charset="0"/>
                <a:cs typeface="Tahoma" pitchFamily="34" charset="0"/>
              </a:rPr>
              <a:t>Наследниками по закону могут быть: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Наследование по закону происходит, когда:</a:t>
            </a:r>
            <a:br>
              <a:rPr lang="ru-RU" sz="3200" dirty="0" smtClean="0"/>
            </a:b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ГК РФ устанавливает </a:t>
            </a:r>
            <a:r>
              <a:rPr lang="ru-RU" sz="3200" b="1" dirty="0" smtClean="0"/>
              <a:t>следующие </a:t>
            </a:r>
            <a:r>
              <a:rPr lang="ru-RU" sz="3200" dirty="0" smtClean="0"/>
              <a:t>очереди наследников по закону</a:t>
            </a:r>
            <a:endParaRPr lang="ru-RU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528638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наследниками по закону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первой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являются дети, супруг и родители наследодателя. Внуки наследодателя и их потомки наследуют по праву представления (ст. 1142 ГК РФ).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наследниками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второй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по закону являются полнородные и </a:t>
            </a:r>
            <a:r>
              <a:rPr lang="ru-RU" sz="2900" dirty="0" err="1" smtClean="0">
                <a:latin typeface="Tahoma" pitchFamily="34" charset="0"/>
                <a:cs typeface="Tahoma" pitchFamily="34" charset="0"/>
              </a:rPr>
              <a:t>неполнородные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братья и сестры наследодателя, его дедушка и бабушка как со стороны отца, так и со стороны матери. Дети полнородных и </a:t>
            </a:r>
            <a:r>
              <a:rPr lang="ru-RU" sz="2900" dirty="0" err="1" smtClean="0">
                <a:latin typeface="Tahoma" pitchFamily="34" charset="0"/>
                <a:cs typeface="Tahoma" pitchFamily="34" charset="0"/>
              </a:rPr>
              <a:t>неполнородных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братьев и сестер наследодателя (племянники и племянницы наследодателя) наследуют по праву представления (ст. 1143 ГК РФ).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наследниками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третьей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по закону являются полнородные и </a:t>
            </a:r>
            <a:r>
              <a:rPr lang="ru-RU" sz="2900" dirty="0" err="1" smtClean="0">
                <a:latin typeface="Tahoma" pitchFamily="34" charset="0"/>
                <a:cs typeface="Tahoma" pitchFamily="34" charset="0"/>
              </a:rPr>
              <a:t>неполнородные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братья и сестры родителей наследодателя (дяди и тети наследодателя). Двоюродные братья и сестры наследодателя наследуют по праву представления (ст. 1144 ГК РФ).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В качестве наследников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четвертой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к наследованию призываются прадедушки и прабабушки наследодателя; 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в качестве наследников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пятой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- дети родных племянников и племянниц наследодателя (двоюродные внуки и внучки) и родные братья и сестры его дедушек и бабушек (двоюродные дедушки и бабушки); 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в качестве наследников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шестой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- дети двоюродных внуков и внучек наследодателя (двоюродные правнуки и правнучки), дети его двоюродных братьев и сестер (двоюродные племянники и племянницы) и дети его двоюродных дедушек и бабушек (двоюродные дяди и тети).</a:t>
            </a:r>
          </a:p>
          <a:p>
            <a:pPr lvl="0"/>
            <a:r>
              <a:rPr lang="ru-RU" sz="2900" dirty="0" smtClean="0">
                <a:latin typeface="Tahoma" pitchFamily="34" charset="0"/>
                <a:cs typeface="Tahoma" pitchFamily="34" charset="0"/>
              </a:rPr>
              <a:t>Если нет наследников предшествующих очередей, к наследованию в качестве наследников </a:t>
            </a:r>
            <a:r>
              <a:rPr lang="ru-RU" sz="2900" b="1" dirty="0" smtClean="0">
                <a:latin typeface="Tahoma" pitchFamily="34" charset="0"/>
                <a:cs typeface="Tahoma" pitchFamily="34" charset="0"/>
              </a:rPr>
              <a:t>седьмой</a:t>
            </a:r>
            <a:r>
              <a:rPr lang="ru-RU" sz="2900" dirty="0" smtClean="0">
                <a:latin typeface="Tahoma" pitchFamily="34" charset="0"/>
                <a:cs typeface="Tahoma" pitchFamily="34" charset="0"/>
              </a:rPr>
              <a:t> очереди по закону призываются пасынки, падчерицы, отчим и мачеха наследодателя (ст. 1145 ГК РФ).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1252</Words>
  <PresentationFormat>Экран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Лекция 6</vt:lpstr>
      <vt:lpstr>План </vt:lpstr>
      <vt:lpstr>Цель </vt:lpstr>
      <vt:lpstr>Литература </vt:lpstr>
      <vt:lpstr>Нормативно-правовые акты</vt:lpstr>
      <vt:lpstr>Основные понятия</vt:lpstr>
      <vt:lpstr>Наследниками по закону могут быть: </vt:lpstr>
      <vt:lpstr>Наследование по закону происходит, когда: </vt:lpstr>
      <vt:lpstr>ГК РФ устанавливает следующие очереди наследников по закону</vt:lpstr>
      <vt:lpstr>Документы, подтверждающие родство</vt:lpstr>
      <vt:lpstr>Наследование по представлению</vt:lpstr>
      <vt:lpstr>Не наследуют по праву представления наследники наследодателя и их потомки, если их родитель был лишен наследодателем права на наследство путем составления соответствующего завещания, а также в случае, когда их умерший родитель был признан недостойным наследником. Отказ от наследства наследников по закону либо завещанию в пользу лиц, наследующих по праву представления, допустим только в том случае, если последние могут быть призваны к наследованию по закону в порядке представления или по завещанию. </vt:lpstr>
      <vt:lpstr>На основании п. 1 ст. 1148 ГК РФ граждане, относящиеся к числу наследников по закону, указанных в ст. 1143-1145 ГК РФ, нетрудоспособные к моменту открытия наследства, но не входящие в круг наследников той очереди, которая призывается к наследованию, наследуют по закону вместе и наравне с наследниками этой очереди, если не менее года до смерти наследодателя находились на его иждивении, независимо от того, проживали они совместно с наследодателем или нет. </vt:lpstr>
      <vt:lpstr>К наследникам по закону относятся также граждане, которые не входят в круг наследников, указанных в ст. 1142-1145 ГК РФ, но ко дню открытия наследства являлись нетрудоспособными и не менее одного года до смерти наследодателя находились на его иждивении и проживали совместно с ним. При наличии других наследников они наследуют вместе и наравне с наследниками той очереди, которая призывается к наследованию. </vt:lpstr>
      <vt:lpstr>к нетрудоспособным следует относить: </vt:lpstr>
      <vt:lpstr>В доказательство факта нахождения на иждивении могут быть представлены следующие документы:  </vt:lpstr>
      <vt:lpstr>ст. 1149 ГК РФ предусмотрен круг лиц, которые не могут быть полностью лишены завещателем права на наследство и призываются к наследованию независимо от содержания завещания (обязательные наследники) </vt:lpstr>
      <vt:lpstr>К нетрудоспособным иждивенцам, имеющим право на обязательную долю в наследстве относятся:</vt:lpstr>
      <vt:lpstr>Порядок исчисления обязательной доли в случаях, когда у наследодателя, кроме завещанного, имеется еще и незавещанное имущество</vt:lpstr>
      <vt:lpstr>Принятие наследства</vt:lpstr>
      <vt:lpstr>Сроки </vt:lpstr>
      <vt:lpstr>Лица, для которых право наследования возникает только вследствие непринятия наследства другим наследником (т.е. в случаях, когда наследник прямо не отказался от наследства, но при этом не совершил никаких действий, которые свидетельствовали бы о принятии им наследства), могут принять наследство в течение трех месяцев со дня окончания шестимесячного срока со дня открытия наследства. </vt:lpstr>
      <vt:lpstr>Выдача нотариусом Свидетельства о праве на наследство</vt:lpstr>
      <vt:lpstr>Действия нотариуса при оформлении наследственных прав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cp:lastModifiedBy>Дом</cp:lastModifiedBy>
  <cp:revision>5</cp:revision>
  <dcterms:modified xsi:type="dcterms:W3CDTF">2010-11-20T18:19:51Z</dcterms:modified>
</cp:coreProperties>
</file>