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45790-B5CF-49FB-BEE6-9568A9495E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230A8B-EA6A-41CD-8950-335C71A294EB}">
      <dgm:prSet phldrT="[Текст]"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Представитель действует от имени представляемого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4182D11E-5A82-4EB4-921D-92EE1E514381}" type="parTrans" cxnId="{6FB30F49-C608-44AE-B922-3727D0462721}">
      <dgm:prSet/>
      <dgm:spPr/>
      <dgm:t>
        <a:bodyPr/>
        <a:lstStyle/>
        <a:p>
          <a:endParaRPr lang="ru-RU"/>
        </a:p>
      </dgm:t>
    </dgm:pt>
    <dgm:pt modelId="{352A6893-42B3-4C40-AA25-EB1B678677E1}" type="sibTrans" cxnId="{6FB30F49-C608-44AE-B922-3727D0462721}">
      <dgm:prSet/>
      <dgm:spPr/>
      <dgm:t>
        <a:bodyPr/>
        <a:lstStyle/>
        <a:p>
          <a:endParaRPr lang="ru-RU"/>
        </a:p>
      </dgm:t>
    </dgm:pt>
    <dgm:pt modelId="{D7B886D5-559E-4C01-BA6C-10D91CF577DC}">
      <dgm:prSet phldrT="[Текст]"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Действия представителя в пределах его полномочий являются действиями представляемого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4AABE700-499A-4C58-B844-50E424C3B31C}" type="parTrans" cxnId="{FBB7C57F-0C71-4CEF-8829-7E5FCE90C505}">
      <dgm:prSet/>
      <dgm:spPr/>
      <dgm:t>
        <a:bodyPr/>
        <a:lstStyle/>
        <a:p>
          <a:endParaRPr lang="ru-RU"/>
        </a:p>
      </dgm:t>
    </dgm:pt>
    <dgm:pt modelId="{7B34A76B-01E7-44EE-8104-03379C5B037B}" type="sibTrans" cxnId="{FBB7C57F-0C71-4CEF-8829-7E5FCE90C505}">
      <dgm:prSet/>
      <dgm:spPr/>
      <dgm:t>
        <a:bodyPr/>
        <a:lstStyle/>
        <a:p>
          <a:endParaRPr lang="ru-RU"/>
        </a:p>
      </dgm:t>
    </dgm:pt>
    <dgm:pt modelId="{DF026D7F-96EC-432C-8328-D3A0542E5E7B}">
      <dgm:prSet phldrT="[Текст]"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Представитель действует строго в рамках предоставленных ему полномочий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A46EDEA8-09E4-408D-B4CF-92F6255C4B6D}" type="parTrans" cxnId="{9A098ED1-4287-4469-98D0-7BA3650A591D}">
      <dgm:prSet/>
      <dgm:spPr/>
      <dgm:t>
        <a:bodyPr/>
        <a:lstStyle/>
        <a:p>
          <a:endParaRPr lang="ru-RU"/>
        </a:p>
      </dgm:t>
    </dgm:pt>
    <dgm:pt modelId="{16A17F5A-FDFC-4798-8024-0E6C7809334B}" type="sibTrans" cxnId="{9A098ED1-4287-4469-98D0-7BA3650A591D}">
      <dgm:prSet/>
      <dgm:spPr/>
      <dgm:t>
        <a:bodyPr/>
        <a:lstStyle/>
        <a:p>
          <a:endParaRPr lang="ru-RU"/>
        </a:p>
      </dgm:t>
    </dgm:pt>
    <dgm:pt modelId="{2307CB7D-A91C-4C58-B034-E7BD80D75FEA}">
      <dgm:prSet phldrT="[Текст]"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Представитель действует осмысленно и разумно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40CBE9BC-7820-4F3C-86FD-DB00FD465BE7}" type="parTrans" cxnId="{783A74EF-02AD-4A4D-8760-0351EAE1D8A4}">
      <dgm:prSet/>
      <dgm:spPr/>
      <dgm:t>
        <a:bodyPr/>
        <a:lstStyle/>
        <a:p>
          <a:endParaRPr lang="ru-RU"/>
        </a:p>
      </dgm:t>
    </dgm:pt>
    <dgm:pt modelId="{436E379C-9032-4EC6-B286-99985C2C282F}" type="sibTrans" cxnId="{783A74EF-02AD-4A4D-8760-0351EAE1D8A4}">
      <dgm:prSet/>
      <dgm:spPr/>
      <dgm:t>
        <a:bodyPr/>
        <a:lstStyle/>
        <a:p>
          <a:endParaRPr lang="ru-RU"/>
        </a:p>
      </dgm:t>
    </dgm:pt>
    <dgm:pt modelId="{DC634B2E-0092-4F25-A4E5-6058B778B61B}" type="pres">
      <dgm:prSet presAssocID="{4C145790-B5CF-49FB-BEE6-9568A9495ED0}" presName="linear" presStyleCnt="0">
        <dgm:presLayoutVars>
          <dgm:dir/>
          <dgm:animLvl val="lvl"/>
          <dgm:resizeHandles val="exact"/>
        </dgm:presLayoutVars>
      </dgm:prSet>
      <dgm:spPr/>
    </dgm:pt>
    <dgm:pt modelId="{731B6C32-704E-4D7B-8815-4A538599929F}" type="pres">
      <dgm:prSet presAssocID="{59230A8B-EA6A-41CD-8950-335C71A294EB}" presName="parentLin" presStyleCnt="0"/>
      <dgm:spPr/>
    </dgm:pt>
    <dgm:pt modelId="{6533305D-7DFF-444A-BDB9-90E689594B24}" type="pres">
      <dgm:prSet presAssocID="{59230A8B-EA6A-41CD-8950-335C71A294EB}" presName="parentLeftMargin" presStyleLbl="node1" presStyleIdx="0" presStyleCnt="4"/>
      <dgm:spPr/>
    </dgm:pt>
    <dgm:pt modelId="{998B1DE2-1CBC-499F-B3DD-2F88C2C7EF91}" type="pres">
      <dgm:prSet presAssocID="{59230A8B-EA6A-41CD-8950-335C71A294EB}" presName="parentText" presStyleLbl="node1" presStyleIdx="0" presStyleCnt="4" custScaleY="300158" custLinFactX="1354" custLinFactY="-153936" custLinFactNeighborX="100000" custLinFactNeighborY="-200000">
        <dgm:presLayoutVars>
          <dgm:chMax val="0"/>
          <dgm:bulletEnabled val="1"/>
        </dgm:presLayoutVars>
      </dgm:prSet>
      <dgm:spPr/>
    </dgm:pt>
    <dgm:pt modelId="{50281EC7-AE9F-4CFC-8499-B1D3AF89D39D}" type="pres">
      <dgm:prSet presAssocID="{59230A8B-EA6A-41CD-8950-335C71A294EB}" presName="negativeSpace" presStyleCnt="0"/>
      <dgm:spPr/>
    </dgm:pt>
    <dgm:pt modelId="{537334FD-5F76-4B74-807D-9AAA176A025B}" type="pres">
      <dgm:prSet presAssocID="{59230A8B-EA6A-41CD-8950-335C71A294EB}" presName="childText" presStyleLbl="conFgAcc1" presStyleIdx="0" presStyleCnt="4">
        <dgm:presLayoutVars>
          <dgm:bulletEnabled val="1"/>
        </dgm:presLayoutVars>
      </dgm:prSet>
      <dgm:spPr/>
    </dgm:pt>
    <dgm:pt modelId="{B5C8D616-36C6-427E-A814-3BCA8F2778C9}" type="pres">
      <dgm:prSet presAssocID="{352A6893-42B3-4C40-AA25-EB1B678677E1}" presName="spaceBetweenRectangles" presStyleCnt="0"/>
      <dgm:spPr/>
    </dgm:pt>
    <dgm:pt modelId="{388B97BA-FA55-417F-95B2-8185416B44B0}" type="pres">
      <dgm:prSet presAssocID="{D7B886D5-559E-4C01-BA6C-10D91CF577DC}" presName="parentLin" presStyleCnt="0"/>
      <dgm:spPr/>
    </dgm:pt>
    <dgm:pt modelId="{CAA7EB8C-BBEC-41FB-B0BA-3042B1A6AC74}" type="pres">
      <dgm:prSet presAssocID="{D7B886D5-559E-4C01-BA6C-10D91CF577DC}" presName="parentLeftMargin" presStyleLbl="node1" presStyleIdx="0" presStyleCnt="4"/>
      <dgm:spPr/>
    </dgm:pt>
    <dgm:pt modelId="{47D2AF49-DA40-4219-A1CF-8A6876ABB564}" type="pres">
      <dgm:prSet presAssocID="{D7B886D5-559E-4C01-BA6C-10D91CF577DC}" presName="parentText" presStyleLbl="node1" presStyleIdx="1" presStyleCnt="4" custScaleY="246223" custLinFactX="2579" custLinFactNeighborX="100000" custLinFactNeighborY="-31382">
        <dgm:presLayoutVars>
          <dgm:chMax val="0"/>
          <dgm:bulletEnabled val="1"/>
        </dgm:presLayoutVars>
      </dgm:prSet>
      <dgm:spPr/>
    </dgm:pt>
    <dgm:pt modelId="{7A32561F-826B-4DE3-85D1-D9DD2C72E7D2}" type="pres">
      <dgm:prSet presAssocID="{D7B886D5-559E-4C01-BA6C-10D91CF577DC}" presName="negativeSpace" presStyleCnt="0"/>
      <dgm:spPr/>
    </dgm:pt>
    <dgm:pt modelId="{18603874-757C-482E-A4B9-ECFEDC01C9B2}" type="pres">
      <dgm:prSet presAssocID="{D7B886D5-559E-4C01-BA6C-10D91CF577DC}" presName="childText" presStyleLbl="conFgAcc1" presStyleIdx="1" presStyleCnt="4">
        <dgm:presLayoutVars>
          <dgm:bulletEnabled val="1"/>
        </dgm:presLayoutVars>
      </dgm:prSet>
      <dgm:spPr/>
    </dgm:pt>
    <dgm:pt modelId="{32049039-E457-4CB4-BB53-5B163A62B8DC}" type="pres">
      <dgm:prSet presAssocID="{7B34A76B-01E7-44EE-8104-03379C5B037B}" presName="spaceBetweenRectangles" presStyleCnt="0"/>
      <dgm:spPr/>
    </dgm:pt>
    <dgm:pt modelId="{8CBAB442-DE33-49C1-8441-7FED5C020029}" type="pres">
      <dgm:prSet presAssocID="{DF026D7F-96EC-432C-8328-D3A0542E5E7B}" presName="parentLin" presStyleCnt="0"/>
      <dgm:spPr/>
    </dgm:pt>
    <dgm:pt modelId="{610CE1DF-75CC-4FC8-90FD-6389C2A6DD23}" type="pres">
      <dgm:prSet presAssocID="{DF026D7F-96EC-432C-8328-D3A0542E5E7B}" presName="parentLeftMargin" presStyleLbl="node1" presStyleIdx="1" presStyleCnt="4"/>
      <dgm:spPr/>
    </dgm:pt>
    <dgm:pt modelId="{549C6CA7-16D8-4334-81B2-023021E959EC}" type="pres">
      <dgm:prSet presAssocID="{DF026D7F-96EC-432C-8328-D3A0542E5E7B}" presName="parentText" presStyleLbl="node1" presStyleIdx="2" presStyleCnt="4" custScaleY="276442" custLinFactX="3837" custLinFactNeighborX="100000" custLinFactNeighborY="-8599">
        <dgm:presLayoutVars>
          <dgm:chMax val="0"/>
          <dgm:bulletEnabled val="1"/>
        </dgm:presLayoutVars>
      </dgm:prSet>
      <dgm:spPr/>
    </dgm:pt>
    <dgm:pt modelId="{356AEEF7-784C-4BA8-9271-0A6455593DC2}" type="pres">
      <dgm:prSet presAssocID="{DF026D7F-96EC-432C-8328-D3A0542E5E7B}" presName="negativeSpace" presStyleCnt="0"/>
      <dgm:spPr/>
    </dgm:pt>
    <dgm:pt modelId="{D890CC6D-04A9-4CD4-8AF5-B6DFBD835375}" type="pres">
      <dgm:prSet presAssocID="{DF026D7F-96EC-432C-8328-D3A0542E5E7B}" presName="childText" presStyleLbl="conFgAcc1" presStyleIdx="2" presStyleCnt="4">
        <dgm:presLayoutVars>
          <dgm:bulletEnabled val="1"/>
        </dgm:presLayoutVars>
      </dgm:prSet>
      <dgm:spPr/>
    </dgm:pt>
    <dgm:pt modelId="{307F478A-8FEC-4DCE-9F4E-A8D1692BC3FA}" type="pres">
      <dgm:prSet presAssocID="{16A17F5A-FDFC-4798-8024-0E6C7809334B}" presName="spaceBetweenRectangles" presStyleCnt="0"/>
      <dgm:spPr/>
    </dgm:pt>
    <dgm:pt modelId="{4660E4F7-F653-472A-B714-225FE8D3C0C3}" type="pres">
      <dgm:prSet presAssocID="{2307CB7D-A91C-4C58-B034-E7BD80D75FEA}" presName="parentLin" presStyleCnt="0"/>
      <dgm:spPr/>
    </dgm:pt>
    <dgm:pt modelId="{2E50B1AF-6D68-4165-9F80-15F2E3D3AAF2}" type="pres">
      <dgm:prSet presAssocID="{2307CB7D-A91C-4C58-B034-E7BD80D75FEA}" presName="parentLeftMargin" presStyleLbl="node1" presStyleIdx="2" presStyleCnt="4"/>
      <dgm:spPr/>
    </dgm:pt>
    <dgm:pt modelId="{EC1975DD-AF19-4388-B218-E6F2AEF0648A}" type="pres">
      <dgm:prSet presAssocID="{2307CB7D-A91C-4C58-B034-E7BD80D75FEA}" presName="parentText" presStyleLbl="node1" presStyleIdx="3" presStyleCnt="4" custScaleY="362450" custLinFactX="3837" custLinFactNeighborX="100000" custLinFactNeighborY="41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ED94A-563A-4DAB-98E1-A9F1AC81619D}" type="pres">
      <dgm:prSet presAssocID="{2307CB7D-A91C-4C58-B034-E7BD80D75FEA}" presName="negativeSpace" presStyleCnt="0"/>
      <dgm:spPr/>
    </dgm:pt>
    <dgm:pt modelId="{6D7CDB19-0CDE-4CFC-9082-53D3640FAADD}" type="pres">
      <dgm:prSet presAssocID="{2307CB7D-A91C-4C58-B034-E7BD80D75FE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EE417C9-4A97-4568-B490-CA96F0FFDD14}" type="presOf" srcId="{DF026D7F-96EC-432C-8328-D3A0542E5E7B}" destId="{610CE1DF-75CC-4FC8-90FD-6389C2A6DD23}" srcOrd="0" destOrd="0" presId="urn:microsoft.com/office/officeart/2005/8/layout/list1"/>
    <dgm:cxn modelId="{65700281-4D33-4E0F-AB08-436088E3C644}" type="presOf" srcId="{4C145790-B5CF-49FB-BEE6-9568A9495ED0}" destId="{DC634B2E-0092-4F25-A4E5-6058B778B61B}" srcOrd="0" destOrd="0" presId="urn:microsoft.com/office/officeart/2005/8/layout/list1"/>
    <dgm:cxn modelId="{ACB49147-42F5-4839-952B-A3627779EA20}" type="presOf" srcId="{2307CB7D-A91C-4C58-B034-E7BD80D75FEA}" destId="{2E50B1AF-6D68-4165-9F80-15F2E3D3AAF2}" srcOrd="0" destOrd="0" presId="urn:microsoft.com/office/officeart/2005/8/layout/list1"/>
    <dgm:cxn modelId="{A86A7237-AF01-4F14-8AB0-CCFEC49A21B0}" type="presOf" srcId="{59230A8B-EA6A-41CD-8950-335C71A294EB}" destId="{998B1DE2-1CBC-499F-B3DD-2F88C2C7EF91}" srcOrd="1" destOrd="0" presId="urn:microsoft.com/office/officeart/2005/8/layout/list1"/>
    <dgm:cxn modelId="{6FB30F49-C608-44AE-B922-3727D0462721}" srcId="{4C145790-B5CF-49FB-BEE6-9568A9495ED0}" destId="{59230A8B-EA6A-41CD-8950-335C71A294EB}" srcOrd="0" destOrd="0" parTransId="{4182D11E-5A82-4EB4-921D-92EE1E514381}" sibTransId="{352A6893-42B3-4C40-AA25-EB1B678677E1}"/>
    <dgm:cxn modelId="{783A74EF-02AD-4A4D-8760-0351EAE1D8A4}" srcId="{4C145790-B5CF-49FB-BEE6-9568A9495ED0}" destId="{2307CB7D-A91C-4C58-B034-E7BD80D75FEA}" srcOrd="3" destOrd="0" parTransId="{40CBE9BC-7820-4F3C-86FD-DB00FD465BE7}" sibTransId="{436E379C-9032-4EC6-B286-99985C2C282F}"/>
    <dgm:cxn modelId="{D2A45429-326B-40E4-BD19-240E1CE3CE39}" type="presOf" srcId="{DF026D7F-96EC-432C-8328-D3A0542E5E7B}" destId="{549C6CA7-16D8-4334-81B2-023021E959EC}" srcOrd="1" destOrd="0" presId="urn:microsoft.com/office/officeart/2005/8/layout/list1"/>
    <dgm:cxn modelId="{FBB7C57F-0C71-4CEF-8829-7E5FCE90C505}" srcId="{4C145790-B5CF-49FB-BEE6-9568A9495ED0}" destId="{D7B886D5-559E-4C01-BA6C-10D91CF577DC}" srcOrd="1" destOrd="0" parTransId="{4AABE700-499A-4C58-B844-50E424C3B31C}" sibTransId="{7B34A76B-01E7-44EE-8104-03379C5B037B}"/>
    <dgm:cxn modelId="{AC852527-A1FB-4176-BE5A-16EC249B22EA}" type="presOf" srcId="{2307CB7D-A91C-4C58-B034-E7BD80D75FEA}" destId="{EC1975DD-AF19-4388-B218-E6F2AEF0648A}" srcOrd="1" destOrd="0" presId="urn:microsoft.com/office/officeart/2005/8/layout/list1"/>
    <dgm:cxn modelId="{F4B0A14A-BBC0-434B-BFA1-358103D3D653}" type="presOf" srcId="{D7B886D5-559E-4C01-BA6C-10D91CF577DC}" destId="{47D2AF49-DA40-4219-A1CF-8A6876ABB564}" srcOrd="1" destOrd="0" presId="urn:microsoft.com/office/officeart/2005/8/layout/list1"/>
    <dgm:cxn modelId="{AC1DBAE0-A4A9-455A-82B9-8024736D2859}" type="presOf" srcId="{59230A8B-EA6A-41CD-8950-335C71A294EB}" destId="{6533305D-7DFF-444A-BDB9-90E689594B24}" srcOrd="0" destOrd="0" presId="urn:microsoft.com/office/officeart/2005/8/layout/list1"/>
    <dgm:cxn modelId="{58AAE297-91FF-4177-A155-3AE49E055F71}" type="presOf" srcId="{D7B886D5-559E-4C01-BA6C-10D91CF577DC}" destId="{CAA7EB8C-BBEC-41FB-B0BA-3042B1A6AC74}" srcOrd="0" destOrd="0" presId="urn:microsoft.com/office/officeart/2005/8/layout/list1"/>
    <dgm:cxn modelId="{9A098ED1-4287-4469-98D0-7BA3650A591D}" srcId="{4C145790-B5CF-49FB-BEE6-9568A9495ED0}" destId="{DF026D7F-96EC-432C-8328-D3A0542E5E7B}" srcOrd="2" destOrd="0" parTransId="{A46EDEA8-09E4-408D-B4CF-92F6255C4B6D}" sibTransId="{16A17F5A-FDFC-4798-8024-0E6C7809334B}"/>
    <dgm:cxn modelId="{B8CE1824-0023-47AD-9145-8B1DE15A1C15}" type="presParOf" srcId="{DC634B2E-0092-4F25-A4E5-6058B778B61B}" destId="{731B6C32-704E-4D7B-8815-4A538599929F}" srcOrd="0" destOrd="0" presId="urn:microsoft.com/office/officeart/2005/8/layout/list1"/>
    <dgm:cxn modelId="{E1B74E38-95D0-455D-A1DD-85ED26C3C1B7}" type="presParOf" srcId="{731B6C32-704E-4D7B-8815-4A538599929F}" destId="{6533305D-7DFF-444A-BDB9-90E689594B24}" srcOrd="0" destOrd="0" presId="urn:microsoft.com/office/officeart/2005/8/layout/list1"/>
    <dgm:cxn modelId="{E70B826A-BE7F-40F1-A5B2-CE23710692E3}" type="presParOf" srcId="{731B6C32-704E-4D7B-8815-4A538599929F}" destId="{998B1DE2-1CBC-499F-B3DD-2F88C2C7EF91}" srcOrd="1" destOrd="0" presId="urn:microsoft.com/office/officeart/2005/8/layout/list1"/>
    <dgm:cxn modelId="{E5B97515-1548-4DB6-87ED-F66DD07B4BA8}" type="presParOf" srcId="{DC634B2E-0092-4F25-A4E5-6058B778B61B}" destId="{50281EC7-AE9F-4CFC-8499-B1D3AF89D39D}" srcOrd="1" destOrd="0" presId="urn:microsoft.com/office/officeart/2005/8/layout/list1"/>
    <dgm:cxn modelId="{F313C75A-5307-4B51-A8C3-830B6C089E02}" type="presParOf" srcId="{DC634B2E-0092-4F25-A4E5-6058B778B61B}" destId="{537334FD-5F76-4B74-807D-9AAA176A025B}" srcOrd="2" destOrd="0" presId="urn:microsoft.com/office/officeart/2005/8/layout/list1"/>
    <dgm:cxn modelId="{074BFC23-18BB-4FB5-86FA-A3B5ACCC08E9}" type="presParOf" srcId="{DC634B2E-0092-4F25-A4E5-6058B778B61B}" destId="{B5C8D616-36C6-427E-A814-3BCA8F2778C9}" srcOrd="3" destOrd="0" presId="urn:microsoft.com/office/officeart/2005/8/layout/list1"/>
    <dgm:cxn modelId="{2A060D96-EA0F-4BFB-B9D4-DD2456AD08D9}" type="presParOf" srcId="{DC634B2E-0092-4F25-A4E5-6058B778B61B}" destId="{388B97BA-FA55-417F-95B2-8185416B44B0}" srcOrd="4" destOrd="0" presId="urn:microsoft.com/office/officeart/2005/8/layout/list1"/>
    <dgm:cxn modelId="{837C5002-626F-426B-A74F-B5ECFED16729}" type="presParOf" srcId="{388B97BA-FA55-417F-95B2-8185416B44B0}" destId="{CAA7EB8C-BBEC-41FB-B0BA-3042B1A6AC74}" srcOrd="0" destOrd="0" presId="urn:microsoft.com/office/officeart/2005/8/layout/list1"/>
    <dgm:cxn modelId="{182DB000-F63B-4546-8BDC-4ADF3B352544}" type="presParOf" srcId="{388B97BA-FA55-417F-95B2-8185416B44B0}" destId="{47D2AF49-DA40-4219-A1CF-8A6876ABB564}" srcOrd="1" destOrd="0" presId="urn:microsoft.com/office/officeart/2005/8/layout/list1"/>
    <dgm:cxn modelId="{5382CE56-8220-40FD-B482-8B1E2019B239}" type="presParOf" srcId="{DC634B2E-0092-4F25-A4E5-6058B778B61B}" destId="{7A32561F-826B-4DE3-85D1-D9DD2C72E7D2}" srcOrd="5" destOrd="0" presId="urn:microsoft.com/office/officeart/2005/8/layout/list1"/>
    <dgm:cxn modelId="{45BD24F8-D707-48CC-836D-9B6553141C43}" type="presParOf" srcId="{DC634B2E-0092-4F25-A4E5-6058B778B61B}" destId="{18603874-757C-482E-A4B9-ECFEDC01C9B2}" srcOrd="6" destOrd="0" presId="urn:microsoft.com/office/officeart/2005/8/layout/list1"/>
    <dgm:cxn modelId="{50AACC57-DD23-41FC-8D86-15CAA2407E67}" type="presParOf" srcId="{DC634B2E-0092-4F25-A4E5-6058B778B61B}" destId="{32049039-E457-4CB4-BB53-5B163A62B8DC}" srcOrd="7" destOrd="0" presId="urn:microsoft.com/office/officeart/2005/8/layout/list1"/>
    <dgm:cxn modelId="{DC000819-E74B-4270-947B-972D39037E49}" type="presParOf" srcId="{DC634B2E-0092-4F25-A4E5-6058B778B61B}" destId="{8CBAB442-DE33-49C1-8441-7FED5C020029}" srcOrd="8" destOrd="0" presId="urn:microsoft.com/office/officeart/2005/8/layout/list1"/>
    <dgm:cxn modelId="{B6A54C52-E012-4294-BBF7-9DE7543FF5E4}" type="presParOf" srcId="{8CBAB442-DE33-49C1-8441-7FED5C020029}" destId="{610CE1DF-75CC-4FC8-90FD-6389C2A6DD23}" srcOrd="0" destOrd="0" presId="urn:microsoft.com/office/officeart/2005/8/layout/list1"/>
    <dgm:cxn modelId="{FC3A159B-FD81-4B37-BFF3-45010332951D}" type="presParOf" srcId="{8CBAB442-DE33-49C1-8441-7FED5C020029}" destId="{549C6CA7-16D8-4334-81B2-023021E959EC}" srcOrd="1" destOrd="0" presId="urn:microsoft.com/office/officeart/2005/8/layout/list1"/>
    <dgm:cxn modelId="{AD47F94B-6BC3-4D8D-A373-F4F47B4377B2}" type="presParOf" srcId="{DC634B2E-0092-4F25-A4E5-6058B778B61B}" destId="{356AEEF7-784C-4BA8-9271-0A6455593DC2}" srcOrd="9" destOrd="0" presId="urn:microsoft.com/office/officeart/2005/8/layout/list1"/>
    <dgm:cxn modelId="{548CEFE5-93AD-4408-9E5A-A422F8DB2C2C}" type="presParOf" srcId="{DC634B2E-0092-4F25-A4E5-6058B778B61B}" destId="{D890CC6D-04A9-4CD4-8AF5-B6DFBD835375}" srcOrd="10" destOrd="0" presId="urn:microsoft.com/office/officeart/2005/8/layout/list1"/>
    <dgm:cxn modelId="{809AE109-905D-4411-BB9E-7D63F3389671}" type="presParOf" srcId="{DC634B2E-0092-4F25-A4E5-6058B778B61B}" destId="{307F478A-8FEC-4DCE-9F4E-A8D1692BC3FA}" srcOrd="11" destOrd="0" presId="urn:microsoft.com/office/officeart/2005/8/layout/list1"/>
    <dgm:cxn modelId="{9064EE87-FAB1-421F-9C08-72EA917C5B92}" type="presParOf" srcId="{DC634B2E-0092-4F25-A4E5-6058B778B61B}" destId="{4660E4F7-F653-472A-B714-225FE8D3C0C3}" srcOrd="12" destOrd="0" presId="urn:microsoft.com/office/officeart/2005/8/layout/list1"/>
    <dgm:cxn modelId="{31E97C37-2F57-4AEE-B089-96211D4C028F}" type="presParOf" srcId="{4660E4F7-F653-472A-B714-225FE8D3C0C3}" destId="{2E50B1AF-6D68-4165-9F80-15F2E3D3AAF2}" srcOrd="0" destOrd="0" presId="urn:microsoft.com/office/officeart/2005/8/layout/list1"/>
    <dgm:cxn modelId="{BF32378A-F12D-46E6-908B-D278C2A04179}" type="presParOf" srcId="{4660E4F7-F653-472A-B714-225FE8D3C0C3}" destId="{EC1975DD-AF19-4388-B218-E6F2AEF0648A}" srcOrd="1" destOrd="0" presId="urn:microsoft.com/office/officeart/2005/8/layout/list1"/>
    <dgm:cxn modelId="{F3F86B8E-A963-4B03-BF35-6006E56A7D49}" type="presParOf" srcId="{DC634B2E-0092-4F25-A4E5-6058B778B61B}" destId="{A10ED94A-563A-4DAB-98E1-A9F1AC81619D}" srcOrd="13" destOrd="0" presId="urn:microsoft.com/office/officeart/2005/8/layout/list1"/>
    <dgm:cxn modelId="{48BEA42E-A09E-47F3-A75A-F7A7DC32EAB4}" type="presParOf" srcId="{DC634B2E-0092-4F25-A4E5-6058B778B61B}" destId="{6D7CDB19-0CDE-4CFC-9082-53D3640FAADD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38886F-C06F-43A4-BAA1-37B695DA25B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0B069F-2300-46F1-AB24-C5D265145533}">
      <dgm:prSet phldrT="[Текст]"/>
      <dgm:spPr/>
      <dgm:t>
        <a:bodyPr/>
        <a:lstStyle/>
        <a:p>
          <a:r>
            <a:rPr lang="ru-RU" dirty="0" smtClean="0"/>
            <a:t>Генеральная (общая)  доверенность</a:t>
          </a:r>
          <a:endParaRPr lang="ru-RU" dirty="0"/>
        </a:p>
      </dgm:t>
    </dgm:pt>
    <dgm:pt modelId="{1D465DD2-5056-4E15-ADB0-278B58CF4C4E}" type="parTrans" cxnId="{765EDF69-A997-44F3-A4CC-4603C5F6147E}">
      <dgm:prSet/>
      <dgm:spPr/>
      <dgm:t>
        <a:bodyPr/>
        <a:lstStyle/>
        <a:p>
          <a:endParaRPr lang="ru-RU"/>
        </a:p>
      </dgm:t>
    </dgm:pt>
    <dgm:pt modelId="{554A9419-7855-466F-BEBC-1F9640BE12CF}" type="sibTrans" cxnId="{765EDF69-A997-44F3-A4CC-4603C5F6147E}">
      <dgm:prSet/>
      <dgm:spPr/>
      <dgm:t>
        <a:bodyPr/>
        <a:lstStyle/>
        <a:p>
          <a:endParaRPr lang="ru-RU"/>
        </a:p>
      </dgm:t>
    </dgm:pt>
    <dgm:pt modelId="{54156F35-E8B5-4C09-900F-DC62EBF7AD0F}">
      <dgm:prSet phldrT="[Текст]"/>
      <dgm:spPr/>
      <dgm:t>
        <a:bodyPr/>
        <a:lstStyle/>
        <a:p>
          <a:r>
            <a:rPr lang="ru-RU" dirty="0" smtClean="0"/>
            <a:t>Предусматривает полномочия на совершение определенных юридических действий</a:t>
          </a:r>
          <a:endParaRPr lang="ru-RU" dirty="0"/>
        </a:p>
      </dgm:t>
    </dgm:pt>
    <dgm:pt modelId="{DFF2E678-2E10-4B9D-BEBE-33CEDE002687}" type="parTrans" cxnId="{DB86C55F-6000-447C-90BD-8F488CF4B251}">
      <dgm:prSet/>
      <dgm:spPr/>
      <dgm:t>
        <a:bodyPr/>
        <a:lstStyle/>
        <a:p>
          <a:endParaRPr lang="ru-RU"/>
        </a:p>
      </dgm:t>
    </dgm:pt>
    <dgm:pt modelId="{3167C775-9854-4FC9-91D7-B3A9262CF447}" type="sibTrans" cxnId="{DB86C55F-6000-447C-90BD-8F488CF4B251}">
      <dgm:prSet/>
      <dgm:spPr/>
      <dgm:t>
        <a:bodyPr/>
        <a:lstStyle/>
        <a:p>
          <a:endParaRPr lang="ru-RU"/>
        </a:p>
      </dgm:t>
    </dgm:pt>
    <dgm:pt modelId="{676475F4-50CA-4437-A7BA-046C9ED11244}">
      <dgm:prSet phldrT="[Текст]"/>
      <dgm:spPr/>
      <dgm:t>
        <a:bodyPr/>
        <a:lstStyle/>
        <a:p>
          <a:r>
            <a:rPr lang="ru-RU" dirty="0" smtClean="0"/>
            <a:t>Специальная доверенность</a:t>
          </a:r>
          <a:endParaRPr lang="ru-RU" dirty="0"/>
        </a:p>
      </dgm:t>
    </dgm:pt>
    <dgm:pt modelId="{2BD719D0-5141-4699-A424-A66BA8AAA5B6}" type="parTrans" cxnId="{F00F882F-78BB-4176-A3C3-9411A90FBBDA}">
      <dgm:prSet/>
      <dgm:spPr/>
      <dgm:t>
        <a:bodyPr/>
        <a:lstStyle/>
        <a:p>
          <a:endParaRPr lang="ru-RU"/>
        </a:p>
      </dgm:t>
    </dgm:pt>
    <dgm:pt modelId="{8405B6B5-A601-4E85-9ECF-2A47290720B2}" type="sibTrans" cxnId="{F00F882F-78BB-4176-A3C3-9411A90FBBDA}">
      <dgm:prSet/>
      <dgm:spPr/>
      <dgm:t>
        <a:bodyPr/>
        <a:lstStyle/>
        <a:p>
          <a:endParaRPr lang="ru-RU"/>
        </a:p>
      </dgm:t>
    </dgm:pt>
    <dgm:pt modelId="{6A0329B4-D343-4605-ACE1-B0B7ECAAE2E9}">
      <dgm:prSet phldrT="[Текст]"/>
      <dgm:spPr/>
      <dgm:t>
        <a:bodyPr/>
        <a:lstStyle/>
        <a:p>
          <a:r>
            <a:rPr lang="ru-RU" dirty="0" smtClean="0"/>
            <a:t>На совершение однородных юридических действий</a:t>
          </a:r>
          <a:endParaRPr lang="ru-RU" dirty="0"/>
        </a:p>
      </dgm:t>
    </dgm:pt>
    <dgm:pt modelId="{D54F3FEE-3F94-4E16-89DE-1FF7761DFDAE}" type="parTrans" cxnId="{7BEEEF08-C5BF-4755-BD22-B93A626CADF0}">
      <dgm:prSet/>
      <dgm:spPr/>
      <dgm:t>
        <a:bodyPr/>
        <a:lstStyle/>
        <a:p>
          <a:endParaRPr lang="ru-RU"/>
        </a:p>
      </dgm:t>
    </dgm:pt>
    <dgm:pt modelId="{9EB6AE87-1ADA-4A3B-A885-1383090E6066}" type="sibTrans" cxnId="{7BEEEF08-C5BF-4755-BD22-B93A626CADF0}">
      <dgm:prSet/>
      <dgm:spPr/>
      <dgm:t>
        <a:bodyPr/>
        <a:lstStyle/>
        <a:p>
          <a:endParaRPr lang="ru-RU"/>
        </a:p>
      </dgm:t>
    </dgm:pt>
    <dgm:pt modelId="{392CAA33-669F-4E9F-B746-7CAD92F1B70B}">
      <dgm:prSet phldrT="[Текст]"/>
      <dgm:spPr/>
      <dgm:t>
        <a:bodyPr/>
        <a:lstStyle/>
        <a:p>
          <a:r>
            <a:rPr lang="ru-RU" dirty="0" smtClean="0"/>
            <a:t>Разовая доверенность </a:t>
          </a:r>
          <a:endParaRPr lang="ru-RU" dirty="0"/>
        </a:p>
      </dgm:t>
    </dgm:pt>
    <dgm:pt modelId="{61AEB732-6B20-4580-A44F-11D684FCA08C}" type="parTrans" cxnId="{3F5FE242-DC83-4A0F-B98A-E2BC8AAE377E}">
      <dgm:prSet/>
      <dgm:spPr/>
      <dgm:t>
        <a:bodyPr/>
        <a:lstStyle/>
        <a:p>
          <a:endParaRPr lang="ru-RU"/>
        </a:p>
      </dgm:t>
    </dgm:pt>
    <dgm:pt modelId="{59FA566D-4B44-4151-8957-2B01FF25FF7D}" type="sibTrans" cxnId="{3F5FE242-DC83-4A0F-B98A-E2BC8AAE377E}">
      <dgm:prSet/>
      <dgm:spPr/>
      <dgm:t>
        <a:bodyPr/>
        <a:lstStyle/>
        <a:p>
          <a:endParaRPr lang="ru-RU"/>
        </a:p>
      </dgm:t>
    </dgm:pt>
    <dgm:pt modelId="{880A8B3E-197E-4B43-922E-9D8F7449AFAE}">
      <dgm:prSet phldrT="[Текст]"/>
      <dgm:spPr/>
      <dgm:t>
        <a:bodyPr/>
        <a:lstStyle/>
        <a:p>
          <a:r>
            <a:rPr lang="ru-RU" dirty="0" smtClean="0"/>
            <a:t>(для совершения строго определенного юридического действия)</a:t>
          </a:r>
          <a:endParaRPr lang="ru-RU" dirty="0"/>
        </a:p>
      </dgm:t>
    </dgm:pt>
    <dgm:pt modelId="{351600B5-25ED-460A-AE33-5A9DFBD1792B}" type="parTrans" cxnId="{6BF07945-0491-4BD9-AD20-01A175D513DB}">
      <dgm:prSet/>
      <dgm:spPr/>
      <dgm:t>
        <a:bodyPr/>
        <a:lstStyle/>
        <a:p>
          <a:endParaRPr lang="ru-RU"/>
        </a:p>
      </dgm:t>
    </dgm:pt>
    <dgm:pt modelId="{63F8EF22-ACC8-44D0-8270-446F94CE5D77}" type="sibTrans" cxnId="{6BF07945-0491-4BD9-AD20-01A175D513DB}">
      <dgm:prSet/>
      <dgm:spPr/>
      <dgm:t>
        <a:bodyPr/>
        <a:lstStyle/>
        <a:p>
          <a:endParaRPr lang="ru-RU"/>
        </a:p>
      </dgm:t>
    </dgm:pt>
    <dgm:pt modelId="{A23AFF8A-48EC-4A42-84A8-149F76804A06}" type="pres">
      <dgm:prSet presAssocID="{2F38886F-C06F-43A4-BAA1-37B695DA25B7}" presName="linear" presStyleCnt="0">
        <dgm:presLayoutVars>
          <dgm:dir/>
          <dgm:resizeHandles val="exact"/>
        </dgm:presLayoutVars>
      </dgm:prSet>
      <dgm:spPr/>
    </dgm:pt>
    <dgm:pt modelId="{F82642B9-1A1B-40D4-985D-CFB6B181FE3B}" type="pres">
      <dgm:prSet presAssocID="{E90B069F-2300-46F1-AB24-C5D265145533}" presName="comp" presStyleCnt="0"/>
      <dgm:spPr/>
    </dgm:pt>
    <dgm:pt modelId="{C1754C73-4582-412A-8AF0-84E538DF46EB}" type="pres">
      <dgm:prSet presAssocID="{E90B069F-2300-46F1-AB24-C5D265145533}" presName="box" presStyleLbl="node1" presStyleIdx="0" presStyleCnt="3"/>
      <dgm:spPr/>
      <dgm:t>
        <a:bodyPr/>
        <a:lstStyle/>
        <a:p>
          <a:endParaRPr lang="ru-RU"/>
        </a:p>
      </dgm:t>
    </dgm:pt>
    <dgm:pt modelId="{DCFCEBFB-44E5-4EE0-8AE9-51A13CA01421}" type="pres">
      <dgm:prSet presAssocID="{E90B069F-2300-46F1-AB24-C5D265145533}" presName="img" presStyleLbl="fgImgPlace1" presStyleIdx="0" presStyleCnt="3"/>
      <dgm:spPr/>
    </dgm:pt>
    <dgm:pt modelId="{73D994CC-A00E-4871-AD92-9C816287D637}" type="pres">
      <dgm:prSet presAssocID="{E90B069F-2300-46F1-AB24-C5D26514553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99206-A34E-4833-A596-62A2F007DC61}" type="pres">
      <dgm:prSet presAssocID="{554A9419-7855-466F-BEBC-1F9640BE12CF}" presName="spacer" presStyleCnt="0"/>
      <dgm:spPr/>
    </dgm:pt>
    <dgm:pt modelId="{EAE8DCD9-EB02-4813-976E-5A711132B451}" type="pres">
      <dgm:prSet presAssocID="{676475F4-50CA-4437-A7BA-046C9ED11244}" presName="comp" presStyleCnt="0"/>
      <dgm:spPr/>
    </dgm:pt>
    <dgm:pt modelId="{22AD723A-C60C-451F-926C-8F95A07367A4}" type="pres">
      <dgm:prSet presAssocID="{676475F4-50CA-4437-A7BA-046C9ED11244}" presName="box" presStyleLbl="node1" presStyleIdx="1" presStyleCnt="3"/>
      <dgm:spPr/>
      <dgm:t>
        <a:bodyPr/>
        <a:lstStyle/>
        <a:p>
          <a:endParaRPr lang="ru-RU"/>
        </a:p>
      </dgm:t>
    </dgm:pt>
    <dgm:pt modelId="{0C348725-54EB-4F58-9658-E98CB968D182}" type="pres">
      <dgm:prSet presAssocID="{676475F4-50CA-4437-A7BA-046C9ED11244}" presName="img" presStyleLbl="fgImgPlace1" presStyleIdx="1" presStyleCnt="3"/>
      <dgm:spPr/>
    </dgm:pt>
    <dgm:pt modelId="{1E57D985-43F3-47A1-8515-BA3EBBE747DB}" type="pres">
      <dgm:prSet presAssocID="{676475F4-50CA-4437-A7BA-046C9ED1124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022F4-0254-402A-A413-FDF3A3A1B3F4}" type="pres">
      <dgm:prSet presAssocID="{8405B6B5-A601-4E85-9ECF-2A47290720B2}" presName="spacer" presStyleCnt="0"/>
      <dgm:spPr/>
    </dgm:pt>
    <dgm:pt modelId="{CDD77154-C0ED-4ACF-B0B7-88D14CD0A133}" type="pres">
      <dgm:prSet presAssocID="{392CAA33-669F-4E9F-B746-7CAD92F1B70B}" presName="comp" presStyleCnt="0"/>
      <dgm:spPr/>
    </dgm:pt>
    <dgm:pt modelId="{BED108C6-E17B-466E-BC04-C37F2CF1DD02}" type="pres">
      <dgm:prSet presAssocID="{392CAA33-669F-4E9F-B746-7CAD92F1B70B}" presName="box" presStyleLbl="node1" presStyleIdx="2" presStyleCnt="3"/>
      <dgm:spPr/>
      <dgm:t>
        <a:bodyPr/>
        <a:lstStyle/>
        <a:p>
          <a:endParaRPr lang="ru-RU"/>
        </a:p>
      </dgm:t>
    </dgm:pt>
    <dgm:pt modelId="{BC655BD7-A2F3-45BB-91A3-C9526B4A8BB5}" type="pres">
      <dgm:prSet presAssocID="{392CAA33-669F-4E9F-B746-7CAD92F1B70B}" presName="img" presStyleLbl="fgImgPlace1" presStyleIdx="2" presStyleCnt="3"/>
      <dgm:spPr/>
    </dgm:pt>
    <dgm:pt modelId="{3A4807C5-1CC8-42B0-A25A-34F79DAB0F18}" type="pres">
      <dgm:prSet presAssocID="{392CAA33-669F-4E9F-B746-7CAD92F1B70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B90DB6-F3B7-4EAC-83CE-A479992C539A}" type="presOf" srcId="{880A8B3E-197E-4B43-922E-9D8F7449AFAE}" destId="{3A4807C5-1CC8-42B0-A25A-34F79DAB0F18}" srcOrd="1" destOrd="1" presId="urn:microsoft.com/office/officeart/2005/8/layout/vList4"/>
    <dgm:cxn modelId="{B8572D21-DAD2-4276-8AA2-23AE0C690F0A}" type="presOf" srcId="{54156F35-E8B5-4C09-900F-DC62EBF7AD0F}" destId="{C1754C73-4582-412A-8AF0-84E538DF46EB}" srcOrd="0" destOrd="1" presId="urn:microsoft.com/office/officeart/2005/8/layout/vList4"/>
    <dgm:cxn modelId="{EFC02A2E-4585-480D-9A1D-F16E550EE6CC}" type="presOf" srcId="{2F38886F-C06F-43A4-BAA1-37B695DA25B7}" destId="{A23AFF8A-48EC-4A42-84A8-149F76804A06}" srcOrd="0" destOrd="0" presId="urn:microsoft.com/office/officeart/2005/8/layout/vList4"/>
    <dgm:cxn modelId="{C27899BB-BF44-4463-A7F3-8940477D8302}" type="presOf" srcId="{6A0329B4-D343-4605-ACE1-B0B7ECAAE2E9}" destId="{1E57D985-43F3-47A1-8515-BA3EBBE747DB}" srcOrd="1" destOrd="1" presId="urn:microsoft.com/office/officeart/2005/8/layout/vList4"/>
    <dgm:cxn modelId="{C2EA0FE5-4327-4E93-84F6-C7CC3624F8D6}" type="presOf" srcId="{E90B069F-2300-46F1-AB24-C5D265145533}" destId="{C1754C73-4582-412A-8AF0-84E538DF46EB}" srcOrd="0" destOrd="0" presId="urn:microsoft.com/office/officeart/2005/8/layout/vList4"/>
    <dgm:cxn modelId="{6BF07945-0491-4BD9-AD20-01A175D513DB}" srcId="{392CAA33-669F-4E9F-B746-7CAD92F1B70B}" destId="{880A8B3E-197E-4B43-922E-9D8F7449AFAE}" srcOrd="0" destOrd="0" parTransId="{351600B5-25ED-460A-AE33-5A9DFBD1792B}" sibTransId="{63F8EF22-ACC8-44D0-8270-446F94CE5D77}"/>
    <dgm:cxn modelId="{DB86C55F-6000-447C-90BD-8F488CF4B251}" srcId="{E90B069F-2300-46F1-AB24-C5D265145533}" destId="{54156F35-E8B5-4C09-900F-DC62EBF7AD0F}" srcOrd="0" destOrd="0" parTransId="{DFF2E678-2E10-4B9D-BEBE-33CEDE002687}" sibTransId="{3167C775-9854-4FC9-91D7-B3A9262CF447}"/>
    <dgm:cxn modelId="{765EDF69-A997-44F3-A4CC-4603C5F6147E}" srcId="{2F38886F-C06F-43A4-BAA1-37B695DA25B7}" destId="{E90B069F-2300-46F1-AB24-C5D265145533}" srcOrd="0" destOrd="0" parTransId="{1D465DD2-5056-4E15-ADB0-278B58CF4C4E}" sibTransId="{554A9419-7855-466F-BEBC-1F9640BE12CF}"/>
    <dgm:cxn modelId="{3F5FE242-DC83-4A0F-B98A-E2BC8AAE377E}" srcId="{2F38886F-C06F-43A4-BAA1-37B695DA25B7}" destId="{392CAA33-669F-4E9F-B746-7CAD92F1B70B}" srcOrd="2" destOrd="0" parTransId="{61AEB732-6B20-4580-A44F-11D684FCA08C}" sibTransId="{59FA566D-4B44-4151-8957-2B01FF25FF7D}"/>
    <dgm:cxn modelId="{46BEBAF2-539F-4A74-9A35-E46C2234FB75}" type="presOf" srcId="{6A0329B4-D343-4605-ACE1-B0B7ECAAE2E9}" destId="{22AD723A-C60C-451F-926C-8F95A07367A4}" srcOrd="0" destOrd="1" presId="urn:microsoft.com/office/officeart/2005/8/layout/vList4"/>
    <dgm:cxn modelId="{78D708CD-DAF2-461F-8952-3F9964A0DF09}" type="presOf" srcId="{54156F35-E8B5-4C09-900F-DC62EBF7AD0F}" destId="{73D994CC-A00E-4871-AD92-9C816287D637}" srcOrd="1" destOrd="1" presId="urn:microsoft.com/office/officeart/2005/8/layout/vList4"/>
    <dgm:cxn modelId="{F00F882F-78BB-4176-A3C3-9411A90FBBDA}" srcId="{2F38886F-C06F-43A4-BAA1-37B695DA25B7}" destId="{676475F4-50CA-4437-A7BA-046C9ED11244}" srcOrd="1" destOrd="0" parTransId="{2BD719D0-5141-4699-A424-A66BA8AAA5B6}" sibTransId="{8405B6B5-A601-4E85-9ECF-2A47290720B2}"/>
    <dgm:cxn modelId="{B86949C9-C07C-4F64-984F-4468014D095C}" type="presOf" srcId="{392CAA33-669F-4E9F-B746-7CAD92F1B70B}" destId="{3A4807C5-1CC8-42B0-A25A-34F79DAB0F18}" srcOrd="1" destOrd="0" presId="urn:microsoft.com/office/officeart/2005/8/layout/vList4"/>
    <dgm:cxn modelId="{262B4E5C-DB1B-4F44-8DA4-0E027438FBB3}" type="presOf" srcId="{392CAA33-669F-4E9F-B746-7CAD92F1B70B}" destId="{BED108C6-E17B-466E-BC04-C37F2CF1DD02}" srcOrd="0" destOrd="0" presId="urn:microsoft.com/office/officeart/2005/8/layout/vList4"/>
    <dgm:cxn modelId="{E0A8A23C-8665-4CED-B4E1-D6A859795A59}" type="presOf" srcId="{E90B069F-2300-46F1-AB24-C5D265145533}" destId="{73D994CC-A00E-4871-AD92-9C816287D637}" srcOrd="1" destOrd="0" presId="urn:microsoft.com/office/officeart/2005/8/layout/vList4"/>
    <dgm:cxn modelId="{A48B5C52-4A23-47A3-8002-AF60E6FD2A8C}" type="presOf" srcId="{676475F4-50CA-4437-A7BA-046C9ED11244}" destId="{1E57D985-43F3-47A1-8515-BA3EBBE747DB}" srcOrd="1" destOrd="0" presId="urn:microsoft.com/office/officeart/2005/8/layout/vList4"/>
    <dgm:cxn modelId="{510F82DD-90AC-4925-847D-7DD70FFE58B9}" type="presOf" srcId="{676475F4-50CA-4437-A7BA-046C9ED11244}" destId="{22AD723A-C60C-451F-926C-8F95A07367A4}" srcOrd="0" destOrd="0" presId="urn:microsoft.com/office/officeart/2005/8/layout/vList4"/>
    <dgm:cxn modelId="{88CC55CB-CE60-41DF-99B6-2DE73D253F78}" type="presOf" srcId="{880A8B3E-197E-4B43-922E-9D8F7449AFAE}" destId="{BED108C6-E17B-466E-BC04-C37F2CF1DD02}" srcOrd="0" destOrd="1" presId="urn:microsoft.com/office/officeart/2005/8/layout/vList4"/>
    <dgm:cxn modelId="{7BEEEF08-C5BF-4755-BD22-B93A626CADF0}" srcId="{676475F4-50CA-4437-A7BA-046C9ED11244}" destId="{6A0329B4-D343-4605-ACE1-B0B7ECAAE2E9}" srcOrd="0" destOrd="0" parTransId="{D54F3FEE-3F94-4E16-89DE-1FF7761DFDAE}" sibTransId="{9EB6AE87-1ADA-4A3B-A885-1383090E6066}"/>
    <dgm:cxn modelId="{6AEB12F1-458B-4E3E-A356-05893735714F}" type="presParOf" srcId="{A23AFF8A-48EC-4A42-84A8-149F76804A06}" destId="{F82642B9-1A1B-40D4-985D-CFB6B181FE3B}" srcOrd="0" destOrd="0" presId="urn:microsoft.com/office/officeart/2005/8/layout/vList4"/>
    <dgm:cxn modelId="{B60FA6B1-8B54-4729-A59F-8C149BB92670}" type="presParOf" srcId="{F82642B9-1A1B-40D4-985D-CFB6B181FE3B}" destId="{C1754C73-4582-412A-8AF0-84E538DF46EB}" srcOrd="0" destOrd="0" presId="urn:microsoft.com/office/officeart/2005/8/layout/vList4"/>
    <dgm:cxn modelId="{6111AC56-40C3-4B81-8253-0FDB5C21B25F}" type="presParOf" srcId="{F82642B9-1A1B-40D4-985D-CFB6B181FE3B}" destId="{DCFCEBFB-44E5-4EE0-8AE9-51A13CA01421}" srcOrd="1" destOrd="0" presId="urn:microsoft.com/office/officeart/2005/8/layout/vList4"/>
    <dgm:cxn modelId="{8658CA9E-9C16-49BF-AEBF-DA0D7A0688AB}" type="presParOf" srcId="{F82642B9-1A1B-40D4-985D-CFB6B181FE3B}" destId="{73D994CC-A00E-4871-AD92-9C816287D637}" srcOrd="2" destOrd="0" presId="urn:microsoft.com/office/officeart/2005/8/layout/vList4"/>
    <dgm:cxn modelId="{2CF6D567-6185-411C-AF6D-93C97618A0FC}" type="presParOf" srcId="{A23AFF8A-48EC-4A42-84A8-149F76804A06}" destId="{ABE99206-A34E-4833-A596-62A2F007DC61}" srcOrd="1" destOrd="0" presId="urn:microsoft.com/office/officeart/2005/8/layout/vList4"/>
    <dgm:cxn modelId="{22E8B136-520F-4DD3-8261-CFCA223789A8}" type="presParOf" srcId="{A23AFF8A-48EC-4A42-84A8-149F76804A06}" destId="{EAE8DCD9-EB02-4813-976E-5A711132B451}" srcOrd="2" destOrd="0" presId="urn:microsoft.com/office/officeart/2005/8/layout/vList4"/>
    <dgm:cxn modelId="{47F58B5A-6552-49A8-B82C-14D806A53F02}" type="presParOf" srcId="{EAE8DCD9-EB02-4813-976E-5A711132B451}" destId="{22AD723A-C60C-451F-926C-8F95A07367A4}" srcOrd="0" destOrd="0" presId="urn:microsoft.com/office/officeart/2005/8/layout/vList4"/>
    <dgm:cxn modelId="{4D1631EF-1813-4DC4-94C3-53E9030891A5}" type="presParOf" srcId="{EAE8DCD9-EB02-4813-976E-5A711132B451}" destId="{0C348725-54EB-4F58-9658-E98CB968D182}" srcOrd="1" destOrd="0" presId="urn:microsoft.com/office/officeart/2005/8/layout/vList4"/>
    <dgm:cxn modelId="{A7C3BABA-10B7-4BFC-9094-A48347D0B3D1}" type="presParOf" srcId="{EAE8DCD9-EB02-4813-976E-5A711132B451}" destId="{1E57D985-43F3-47A1-8515-BA3EBBE747DB}" srcOrd="2" destOrd="0" presId="urn:microsoft.com/office/officeart/2005/8/layout/vList4"/>
    <dgm:cxn modelId="{48C206D7-B921-4352-A436-00096B76E676}" type="presParOf" srcId="{A23AFF8A-48EC-4A42-84A8-149F76804A06}" destId="{12F022F4-0254-402A-A413-FDF3A3A1B3F4}" srcOrd="3" destOrd="0" presId="urn:microsoft.com/office/officeart/2005/8/layout/vList4"/>
    <dgm:cxn modelId="{328C4154-F234-40E0-BC75-27E167D7F236}" type="presParOf" srcId="{A23AFF8A-48EC-4A42-84A8-149F76804A06}" destId="{CDD77154-C0ED-4ACF-B0B7-88D14CD0A133}" srcOrd="4" destOrd="0" presId="urn:microsoft.com/office/officeart/2005/8/layout/vList4"/>
    <dgm:cxn modelId="{D513DC3B-E7FF-43E1-9AC5-AB24D4A4B672}" type="presParOf" srcId="{CDD77154-C0ED-4ACF-B0B7-88D14CD0A133}" destId="{BED108C6-E17B-466E-BC04-C37F2CF1DD02}" srcOrd="0" destOrd="0" presId="urn:microsoft.com/office/officeart/2005/8/layout/vList4"/>
    <dgm:cxn modelId="{3141BB6B-6F91-418F-8C11-00FF2FCB9D64}" type="presParOf" srcId="{CDD77154-C0ED-4ACF-B0B7-88D14CD0A133}" destId="{BC655BD7-A2F3-45BB-91A3-C9526B4A8BB5}" srcOrd="1" destOrd="0" presId="urn:microsoft.com/office/officeart/2005/8/layout/vList4"/>
    <dgm:cxn modelId="{B5D6F697-42F9-4678-BE37-E94E9FE0D412}" type="presParOf" srcId="{CDD77154-C0ED-4ACF-B0B7-88D14CD0A133}" destId="{3A4807C5-1CC8-42B0-A25A-34F79DAB0F18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0914FD-DE66-4232-9A84-ADF8216B247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3CFAEF-6E27-4FE3-B94F-43CA135259FF}">
      <dgm:prSet phldrT="[Текст]"/>
      <dgm:spPr/>
      <dgm:t>
        <a:bodyPr/>
        <a:lstStyle/>
        <a:p>
          <a:r>
            <a:rPr lang="ru-RU" dirty="0" smtClean="0"/>
            <a:t>Не может быть больше 3 лет</a:t>
          </a:r>
          <a:endParaRPr lang="ru-RU" dirty="0"/>
        </a:p>
      </dgm:t>
    </dgm:pt>
    <dgm:pt modelId="{82C9A398-F4CA-4F0D-B22C-880FE6FF332B}" type="parTrans" cxnId="{D6889704-4126-4389-BAA4-E3E024F72119}">
      <dgm:prSet/>
      <dgm:spPr/>
      <dgm:t>
        <a:bodyPr/>
        <a:lstStyle/>
        <a:p>
          <a:endParaRPr lang="ru-RU"/>
        </a:p>
      </dgm:t>
    </dgm:pt>
    <dgm:pt modelId="{480590E8-2859-4F0C-9831-E2E5D4BA0195}" type="sibTrans" cxnId="{D6889704-4126-4389-BAA4-E3E024F72119}">
      <dgm:prSet/>
      <dgm:spPr/>
      <dgm:t>
        <a:bodyPr/>
        <a:lstStyle/>
        <a:p>
          <a:endParaRPr lang="ru-RU"/>
        </a:p>
      </dgm:t>
    </dgm:pt>
    <dgm:pt modelId="{F00A84A0-4EF0-4A26-B3AA-FD9DFF6EAA01}">
      <dgm:prSet phldrT="[Текст]"/>
      <dgm:spPr/>
      <dgm:t>
        <a:bodyPr/>
        <a:lstStyle/>
        <a:p>
          <a:r>
            <a:rPr lang="ru-RU" dirty="0" smtClean="0"/>
            <a:t>Если срок не указан – доверенность сохраняет силу в течение 1 года со дня ее совершения</a:t>
          </a:r>
          <a:endParaRPr lang="ru-RU" dirty="0"/>
        </a:p>
      </dgm:t>
    </dgm:pt>
    <dgm:pt modelId="{8B2B12BD-827F-4319-B550-AFB1ECD720ED}" type="parTrans" cxnId="{9E9DFA5C-523E-4368-9E84-2BB7F685CB5B}">
      <dgm:prSet/>
      <dgm:spPr/>
      <dgm:t>
        <a:bodyPr/>
        <a:lstStyle/>
        <a:p>
          <a:endParaRPr lang="ru-RU"/>
        </a:p>
      </dgm:t>
    </dgm:pt>
    <dgm:pt modelId="{8EA00A9B-D224-454D-8C81-E715CE8AAE9E}" type="sibTrans" cxnId="{9E9DFA5C-523E-4368-9E84-2BB7F685CB5B}">
      <dgm:prSet/>
      <dgm:spPr/>
      <dgm:t>
        <a:bodyPr/>
        <a:lstStyle/>
        <a:p>
          <a:endParaRPr lang="ru-RU"/>
        </a:p>
      </dgm:t>
    </dgm:pt>
    <dgm:pt modelId="{C0B48290-8ABD-40B9-8D77-86D90674564E}">
      <dgm:prSet phldrT="[Текст]"/>
      <dgm:spPr/>
      <dgm:t>
        <a:bodyPr/>
        <a:lstStyle/>
        <a:p>
          <a:r>
            <a:rPr lang="ru-RU" dirty="0" smtClean="0"/>
            <a:t>Если дата совершения не указана – доверенность ничтожна</a:t>
          </a:r>
          <a:endParaRPr lang="ru-RU" dirty="0"/>
        </a:p>
      </dgm:t>
    </dgm:pt>
    <dgm:pt modelId="{270BE66E-CD0A-4618-85BB-E5E7C35CA9BB}" type="parTrans" cxnId="{45ECFF9F-2399-428A-A7F5-603B8510257D}">
      <dgm:prSet/>
      <dgm:spPr/>
      <dgm:t>
        <a:bodyPr/>
        <a:lstStyle/>
        <a:p>
          <a:endParaRPr lang="ru-RU"/>
        </a:p>
      </dgm:t>
    </dgm:pt>
    <dgm:pt modelId="{18D2C033-F0C4-4148-8F45-DA6E1DA0267A}" type="sibTrans" cxnId="{45ECFF9F-2399-428A-A7F5-603B8510257D}">
      <dgm:prSet/>
      <dgm:spPr/>
      <dgm:t>
        <a:bodyPr/>
        <a:lstStyle/>
        <a:p>
          <a:endParaRPr lang="ru-RU"/>
        </a:p>
      </dgm:t>
    </dgm:pt>
    <dgm:pt modelId="{7361B2F7-88A5-4780-BC57-AE6BC9713861}" type="pres">
      <dgm:prSet presAssocID="{840914FD-DE66-4232-9A84-ADF8216B2477}" presName="diagram" presStyleCnt="0">
        <dgm:presLayoutVars>
          <dgm:dir/>
          <dgm:resizeHandles val="exact"/>
        </dgm:presLayoutVars>
      </dgm:prSet>
      <dgm:spPr/>
    </dgm:pt>
    <dgm:pt modelId="{28D871A4-D05B-448B-8C70-33856B962F92}" type="pres">
      <dgm:prSet presAssocID="{703CFAEF-6E27-4FE3-B94F-43CA135259FF}" presName="node" presStyleLbl="node1" presStyleIdx="0" presStyleCnt="3">
        <dgm:presLayoutVars>
          <dgm:bulletEnabled val="1"/>
        </dgm:presLayoutVars>
      </dgm:prSet>
      <dgm:spPr/>
    </dgm:pt>
    <dgm:pt modelId="{A4CA8DC1-8367-4D58-B301-621DBD8D7BE5}" type="pres">
      <dgm:prSet presAssocID="{480590E8-2859-4F0C-9831-E2E5D4BA0195}" presName="sibTrans" presStyleCnt="0"/>
      <dgm:spPr/>
    </dgm:pt>
    <dgm:pt modelId="{D94F8942-17CE-41F5-ABEE-783FAE140DB8}" type="pres">
      <dgm:prSet presAssocID="{F00A84A0-4EF0-4A26-B3AA-FD9DFF6EAA01}" presName="node" presStyleLbl="node1" presStyleIdx="1" presStyleCnt="3">
        <dgm:presLayoutVars>
          <dgm:bulletEnabled val="1"/>
        </dgm:presLayoutVars>
      </dgm:prSet>
      <dgm:spPr/>
    </dgm:pt>
    <dgm:pt modelId="{38EFF380-00A2-4887-A6E1-1FB7831197AC}" type="pres">
      <dgm:prSet presAssocID="{8EA00A9B-D224-454D-8C81-E715CE8AAE9E}" presName="sibTrans" presStyleCnt="0"/>
      <dgm:spPr/>
    </dgm:pt>
    <dgm:pt modelId="{EA91B401-AD9D-4D84-AB24-71A265540998}" type="pres">
      <dgm:prSet presAssocID="{C0B48290-8ABD-40B9-8D77-86D90674564E}" presName="node" presStyleLbl="node1" presStyleIdx="2" presStyleCnt="3">
        <dgm:presLayoutVars>
          <dgm:bulletEnabled val="1"/>
        </dgm:presLayoutVars>
      </dgm:prSet>
      <dgm:spPr/>
    </dgm:pt>
  </dgm:ptLst>
  <dgm:cxnLst>
    <dgm:cxn modelId="{D6889704-4126-4389-BAA4-E3E024F72119}" srcId="{840914FD-DE66-4232-9A84-ADF8216B2477}" destId="{703CFAEF-6E27-4FE3-B94F-43CA135259FF}" srcOrd="0" destOrd="0" parTransId="{82C9A398-F4CA-4F0D-B22C-880FE6FF332B}" sibTransId="{480590E8-2859-4F0C-9831-E2E5D4BA0195}"/>
    <dgm:cxn modelId="{BC63BE30-A46A-4163-B487-AE1ADFDA024C}" type="presOf" srcId="{F00A84A0-4EF0-4A26-B3AA-FD9DFF6EAA01}" destId="{D94F8942-17CE-41F5-ABEE-783FAE140DB8}" srcOrd="0" destOrd="0" presId="urn:microsoft.com/office/officeart/2005/8/layout/default"/>
    <dgm:cxn modelId="{8A75C514-6736-4103-A86F-8DF6C8E3644C}" type="presOf" srcId="{703CFAEF-6E27-4FE3-B94F-43CA135259FF}" destId="{28D871A4-D05B-448B-8C70-33856B962F92}" srcOrd="0" destOrd="0" presId="urn:microsoft.com/office/officeart/2005/8/layout/default"/>
    <dgm:cxn modelId="{F9293FB4-1314-4D94-996D-E4403D751BA6}" type="presOf" srcId="{840914FD-DE66-4232-9A84-ADF8216B2477}" destId="{7361B2F7-88A5-4780-BC57-AE6BC9713861}" srcOrd="0" destOrd="0" presId="urn:microsoft.com/office/officeart/2005/8/layout/default"/>
    <dgm:cxn modelId="{9E9DFA5C-523E-4368-9E84-2BB7F685CB5B}" srcId="{840914FD-DE66-4232-9A84-ADF8216B2477}" destId="{F00A84A0-4EF0-4A26-B3AA-FD9DFF6EAA01}" srcOrd="1" destOrd="0" parTransId="{8B2B12BD-827F-4319-B550-AFB1ECD720ED}" sibTransId="{8EA00A9B-D224-454D-8C81-E715CE8AAE9E}"/>
    <dgm:cxn modelId="{45ECFF9F-2399-428A-A7F5-603B8510257D}" srcId="{840914FD-DE66-4232-9A84-ADF8216B2477}" destId="{C0B48290-8ABD-40B9-8D77-86D90674564E}" srcOrd="2" destOrd="0" parTransId="{270BE66E-CD0A-4618-85BB-E5E7C35CA9BB}" sibTransId="{18D2C033-F0C4-4148-8F45-DA6E1DA0267A}"/>
    <dgm:cxn modelId="{A17A5542-0A7E-43CC-807F-F5B1837768FA}" type="presOf" srcId="{C0B48290-8ABD-40B9-8D77-86D90674564E}" destId="{EA91B401-AD9D-4D84-AB24-71A265540998}" srcOrd="0" destOrd="0" presId="urn:microsoft.com/office/officeart/2005/8/layout/default"/>
    <dgm:cxn modelId="{AC3FFC0C-F4A2-4164-B539-E931430BE54C}" type="presParOf" srcId="{7361B2F7-88A5-4780-BC57-AE6BC9713861}" destId="{28D871A4-D05B-448B-8C70-33856B962F92}" srcOrd="0" destOrd="0" presId="urn:microsoft.com/office/officeart/2005/8/layout/default"/>
    <dgm:cxn modelId="{20A17121-AE43-457D-A2A0-87D3B2FDD62C}" type="presParOf" srcId="{7361B2F7-88A5-4780-BC57-AE6BC9713861}" destId="{A4CA8DC1-8367-4D58-B301-621DBD8D7BE5}" srcOrd="1" destOrd="0" presId="urn:microsoft.com/office/officeart/2005/8/layout/default"/>
    <dgm:cxn modelId="{4B19D3B2-0CD9-4628-BA4F-0978BDF0C7F2}" type="presParOf" srcId="{7361B2F7-88A5-4780-BC57-AE6BC9713861}" destId="{D94F8942-17CE-41F5-ABEE-783FAE140DB8}" srcOrd="2" destOrd="0" presId="urn:microsoft.com/office/officeart/2005/8/layout/default"/>
    <dgm:cxn modelId="{4D5F2716-6553-48E2-B4DA-BCCFB657CE59}" type="presParOf" srcId="{7361B2F7-88A5-4780-BC57-AE6BC9713861}" destId="{38EFF380-00A2-4887-A6E1-1FB7831197AC}" srcOrd="3" destOrd="0" presId="urn:microsoft.com/office/officeart/2005/8/layout/default"/>
    <dgm:cxn modelId="{0D2E52B3-FE85-467B-87EF-1304D204A912}" type="presParOf" srcId="{7361B2F7-88A5-4780-BC57-AE6BC9713861}" destId="{EA91B401-AD9D-4D84-AB24-71A265540998}" srcOrd="4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C0645E-3668-4467-ADF0-B673F1237F3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D5993E-2296-427F-9A9B-59C9E33F0D08}">
      <dgm:prSet phldrT="[Текст]" custT="1"/>
      <dgm:spPr/>
      <dgm:t>
        <a:bodyPr/>
        <a:lstStyle/>
        <a:p>
          <a:r>
            <a:rPr lang="ru-RU" sz="1600" b="1" dirty="0" smtClean="0">
              <a:latin typeface="Tahoma" pitchFamily="34" charset="0"/>
              <a:cs typeface="Tahoma" pitchFamily="34" charset="0"/>
            </a:rPr>
            <a:t>Личный характер </a:t>
          </a:r>
          <a:r>
            <a:rPr lang="ru-RU" sz="1600" dirty="0" smtClean="0">
              <a:latin typeface="Tahoma" pitchFamily="34" charset="0"/>
              <a:cs typeface="Tahoma" pitchFamily="34" charset="0"/>
            </a:rPr>
            <a:t>Завещание должно быть </a:t>
          </a:r>
          <a:r>
            <a:rPr lang="ru-RU" sz="1600" b="1" dirty="0" smtClean="0">
              <a:latin typeface="Tahoma" pitchFamily="34" charset="0"/>
              <a:cs typeface="Tahoma" pitchFamily="34" charset="0"/>
            </a:rPr>
            <a:t>собственноручно</a:t>
          </a:r>
          <a:r>
            <a:rPr lang="ru-RU" sz="1600" dirty="0" smtClean="0">
              <a:latin typeface="Tahoma" pitchFamily="34" charset="0"/>
              <a:cs typeface="Tahoma" pitchFamily="34" charset="0"/>
            </a:rPr>
            <a:t> </a:t>
          </a:r>
          <a:r>
            <a:rPr lang="ru-RU" sz="1600" b="1" dirty="0" smtClean="0">
              <a:latin typeface="Tahoma" pitchFamily="34" charset="0"/>
              <a:cs typeface="Tahoma" pitchFamily="34" charset="0"/>
            </a:rPr>
            <a:t>подписано</a:t>
          </a:r>
          <a:r>
            <a:rPr lang="ru-RU" sz="1600" dirty="0" smtClean="0">
              <a:latin typeface="Tahoma" pitchFamily="34" charset="0"/>
              <a:cs typeface="Tahoma" pitchFamily="34" charset="0"/>
            </a:rPr>
            <a:t> завещателем, за исключением случаев, предусмотренных законом (п. 3 ст. 1125 ГК: физические недостатки, тяжелая болезнь либо неграмотность завещателя).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1D662503-E9D3-40AF-8DBA-9808A1A28FBF}" type="parTrans" cxnId="{E37B4C03-6446-4985-93EC-2C33A9D4A817}">
      <dgm:prSet/>
      <dgm:spPr/>
      <dgm:t>
        <a:bodyPr/>
        <a:lstStyle/>
        <a:p>
          <a:endParaRPr lang="ru-RU"/>
        </a:p>
      </dgm:t>
    </dgm:pt>
    <dgm:pt modelId="{B2E6C31D-F3A6-4D2C-AD75-AAF6D91A94C6}" type="sibTrans" cxnId="{E37B4C03-6446-4985-93EC-2C33A9D4A817}">
      <dgm:prSet/>
      <dgm:spPr/>
      <dgm:t>
        <a:bodyPr/>
        <a:lstStyle/>
        <a:p>
          <a:endParaRPr lang="ru-RU"/>
        </a:p>
      </dgm:t>
    </dgm:pt>
    <dgm:pt modelId="{53124757-8157-4C20-A7F5-E61E9B137430}">
      <dgm:prSet phldrT="[Текст]" custT="1"/>
      <dgm:spPr/>
      <dgm:t>
        <a:bodyPr/>
        <a:lstStyle/>
        <a:p>
          <a:r>
            <a:rPr lang="ru-RU" sz="1600" b="1" dirty="0" smtClean="0">
              <a:latin typeface="Tahoma" pitchFamily="34" charset="0"/>
              <a:cs typeface="Tahoma" pitchFamily="34" charset="0"/>
            </a:rPr>
            <a:t>Свобода</a:t>
          </a:r>
          <a:r>
            <a:rPr lang="ru-RU" sz="1600" dirty="0" smtClean="0">
              <a:latin typeface="Tahoma" pitchFamily="34" charset="0"/>
              <a:cs typeface="Tahoma" pitchFamily="34" charset="0"/>
            </a:rPr>
            <a:t> завещания (ст. 1119 ГК)</a:t>
          </a:r>
          <a:r>
            <a:rPr lang="ru-RU" sz="1600" b="1" dirty="0" smtClean="0">
              <a:latin typeface="Tahoma" pitchFamily="34" charset="0"/>
              <a:cs typeface="Tahoma" pitchFamily="34" charset="0"/>
            </a:rPr>
            <a:t>ограничивается</a:t>
          </a:r>
          <a:r>
            <a:rPr lang="ru-RU" sz="1600" dirty="0" smtClean="0">
              <a:latin typeface="Tahoma" pitchFamily="34" charset="0"/>
              <a:cs typeface="Tahoma" pitchFamily="34" charset="0"/>
            </a:rPr>
            <a:t> только правилами </a:t>
          </a:r>
        </a:p>
        <a:p>
          <a:r>
            <a:rPr lang="ru-RU" sz="1600" dirty="0" smtClean="0">
              <a:latin typeface="Tahoma" pitchFamily="34" charset="0"/>
              <a:cs typeface="Tahoma" pitchFamily="34" charset="0"/>
            </a:rPr>
            <a:t>об </a:t>
          </a:r>
          <a:r>
            <a:rPr lang="ru-RU" sz="1600" b="1" dirty="0" smtClean="0">
              <a:latin typeface="Tahoma" pitchFamily="34" charset="0"/>
              <a:cs typeface="Tahoma" pitchFamily="34" charset="0"/>
            </a:rPr>
            <a:t>обязательной доле в наследстве</a:t>
          </a:r>
          <a:r>
            <a:rPr lang="ru-RU" sz="1600" dirty="0" smtClean="0">
              <a:latin typeface="Tahoma" pitchFamily="34" charset="0"/>
              <a:cs typeface="Tahoma" pitchFamily="34" charset="0"/>
            </a:rPr>
            <a:t> (ст. 1149 ГК). 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658BD497-8336-4B21-B933-ECF0CC569B60}" type="parTrans" cxnId="{8BCB74A4-98BC-4CE9-A589-E18D21ABB488}">
      <dgm:prSet/>
      <dgm:spPr/>
      <dgm:t>
        <a:bodyPr/>
        <a:lstStyle/>
        <a:p>
          <a:endParaRPr lang="ru-RU"/>
        </a:p>
      </dgm:t>
    </dgm:pt>
    <dgm:pt modelId="{0CC5ACAA-8AE2-4D60-AB82-EC6B56C5979B}" type="sibTrans" cxnId="{8BCB74A4-98BC-4CE9-A589-E18D21ABB488}">
      <dgm:prSet/>
      <dgm:spPr/>
      <dgm:t>
        <a:bodyPr/>
        <a:lstStyle/>
        <a:p>
          <a:endParaRPr lang="ru-RU"/>
        </a:p>
      </dgm:t>
    </dgm:pt>
    <dgm:pt modelId="{3AA36E32-B447-43EF-80EA-E1664BE6F677}">
      <dgm:prSet phldrT="[Текст]" custT="1"/>
      <dgm:spPr/>
      <dgm:t>
        <a:bodyPr/>
        <a:lstStyle/>
        <a:p>
          <a:r>
            <a:rPr lang="ru-RU" sz="1800" b="1" dirty="0" smtClean="0">
              <a:latin typeface="Tahoma" pitchFamily="34" charset="0"/>
              <a:cs typeface="Tahoma" pitchFamily="34" charset="0"/>
            </a:rPr>
            <a:t>Принцип</a:t>
          </a:r>
        </a:p>
        <a:p>
          <a:r>
            <a:rPr lang="ru-RU" sz="1800" b="1" dirty="0" smtClean="0">
              <a:latin typeface="Tahoma" pitchFamily="34" charset="0"/>
              <a:cs typeface="Tahoma" pitchFamily="34" charset="0"/>
            </a:rPr>
            <a:t> тайны завещания </a:t>
          </a:r>
          <a:r>
            <a:rPr lang="ru-RU" sz="1800" dirty="0" smtClean="0"/>
            <a:t>Статьей 1123 ГК установлен принцип тайны совершения завещания и определен круг лиц, которые не вправе до открытия наследства разглашать сведения, касающиеся содержания завещания, его совершения, изменения или отмены. </a:t>
          </a:r>
          <a:r>
            <a:rPr lang="ru-RU" sz="1800" dirty="0" smtClean="0"/>
            <a:t>К таким лицам относятся: нотариус; другое удостоверяющее завещание лицо; переводчик; исполнитель завещания (душеприказчик); свидетели; гражданин, подписывающий завещание вместо завещателя (рукоприкладчик).</a:t>
          </a:r>
          <a:endParaRPr lang="ru-RU" sz="1800" dirty="0">
            <a:latin typeface="Tahoma" pitchFamily="34" charset="0"/>
            <a:cs typeface="Tahoma" pitchFamily="34" charset="0"/>
          </a:endParaRPr>
        </a:p>
      </dgm:t>
    </dgm:pt>
    <dgm:pt modelId="{9F5A773D-86FA-465A-B8E6-91CB7D2ABB74}" type="parTrans" cxnId="{A968015D-4A3B-4FF2-9C69-ECDDCB115CAF}">
      <dgm:prSet/>
      <dgm:spPr/>
      <dgm:t>
        <a:bodyPr/>
        <a:lstStyle/>
        <a:p>
          <a:endParaRPr lang="ru-RU"/>
        </a:p>
      </dgm:t>
    </dgm:pt>
    <dgm:pt modelId="{C7553A14-F5C7-4336-864E-06417CB287A3}" type="sibTrans" cxnId="{A968015D-4A3B-4FF2-9C69-ECDDCB115CAF}">
      <dgm:prSet/>
      <dgm:spPr/>
      <dgm:t>
        <a:bodyPr/>
        <a:lstStyle/>
        <a:p>
          <a:endParaRPr lang="ru-RU"/>
        </a:p>
      </dgm:t>
    </dgm:pt>
    <dgm:pt modelId="{B49CB008-7E34-4879-85E4-0AFFFB0C6BEE}" type="pres">
      <dgm:prSet presAssocID="{63C0645E-3668-4467-ADF0-B673F1237F30}" presName="diagram" presStyleCnt="0">
        <dgm:presLayoutVars>
          <dgm:dir/>
          <dgm:resizeHandles val="exact"/>
        </dgm:presLayoutVars>
      </dgm:prSet>
      <dgm:spPr/>
    </dgm:pt>
    <dgm:pt modelId="{6D4F1C30-5BDB-4733-AFA2-5356B4D81E8C}" type="pres">
      <dgm:prSet presAssocID="{D7D5993E-2296-427F-9A9B-59C9E33F0D08}" presName="node" presStyleLbl="node1" presStyleIdx="0" presStyleCnt="3" custScaleX="241011" custScaleY="470223" custLinFactY="-100000" custLinFactNeighborX="77838" custLinFactNeighborY="-101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49B35-61D0-40C5-B986-69A32C2AE59D}" type="pres">
      <dgm:prSet presAssocID="{B2E6C31D-F3A6-4D2C-AD75-AAF6D91A94C6}" presName="sibTrans" presStyleCnt="0"/>
      <dgm:spPr/>
    </dgm:pt>
    <dgm:pt modelId="{01BB2CA2-6D67-406C-9298-89896E6FE439}" type="pres">
      <dgm:prSet presAssocID="{53124757-8157-4C20-A7F5-E61E9B137430}" presName="node" presStyleLbl="node1" presStyleIdx="1" presStyleCnt="3" custScaleX="206040" custScaleY="345276" custLinFactX="-100000" custLinFactY="100000" custLinFactNeighborX="-121203" custLinFactNeighborY="151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10827-4F33-41F9-9B9C-4C6A397F72E1}" type="pres">
      <dgm:prSet presAssocID="{0CC5ACAA-8AE2-4D60-AB82-EC6B56C5979B}" presName="sibTrans" presStyleCnt="0"/>
      <dgm:spPr/>
    </dgm:pt>
    <dgm:pt modelId="{EA747AB3-C919-42EF-9AF0-A6F109D7DCAA}" type="pres">
      <dgm:prSet presAssocID="{3AA36E32-B447-43EF-80EA-E1664BE6F677}" presName="node" presStyleLbl="node1" presStyleIdx="2" presStyleCnt="3" custScaleX="328772" custScaleY="800344" custLinFactNeighborX="8796" custLinFactNeighborY="-74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51D9AD-A67A-4F0F-AE43-DC3DAF040A87}" type="presOf" srcId="{53124757-8157-4C20-A7F5-E61E9B137430}" destId="{01BB2CA2-6D67-406C-9298-89896E6FE439}" srcOrd="0" destOrd="0" presId="urn:microsoft.com/office/officeart/2005/8/layout/default"/>
    <dgm:cxn modelId="{A968015D-4A3B-4FF2-9C69-ECDDCB115CAF}" srcId="{63C0645E-3668-4467-ADF0-B673F1237F30}" destId="{3AA36E32-B447-43EF-80EA-E1664BE6F677}" srcOrd="2" destOrd="0" parTransId="{9F5A773D-86FA-465A-B8E6-91CB7D2ABB74}" sibTransId="{C7553A14-F5C7-4336-864E-06417CB287A3}"/>
    <dgm:cxn modelId="{8A79A1F8-409B-4E6B-999B-D5026F9F5F00}" type="presOf" srcId="{D7D5993E-2296-427F-9A9B-59C9E33F0D08}" destId="{6D4F1C30-5BDB-4733-AFA2-5356B4D81E8C}" srcOrd="0" destOrd="0" presId="urn:microsoft.com/office/officeart/2005/8/layout/default"/>
    <dgm:cxn modelId="{8BCB74A4-98BC-4CE9-A589-E18D21ABB488}" srcId="{63C0645E-3668-4467-ADF0-B673F1237F30}" destId="{53124757-8157-4C20-A7F5-E61E9B137430}" srcOrd="1" destOrd="0" parTransId="{658BD497-8336-4B21-B933-ECF0CC569B60}" sibTransId="{0CC5ACAA-8AE2-4D60-AB82-EC6B56C5979B}"/>
    <dgm:cxn modelId="{E37B4C03-6446-4985-93EC-2C33A9D4A817}" srcId="{63C0645E-3668-4467-ADF0-B673F1237F30}" destId="{D7D5993E-2296-427F-9A9B-59C9E33F0D08}" srcOrd="0" destOrd="0" parTransId="{1D662503-E9D3-40AF-8DBA-9808A1A28FBF}" sibTransId="{B2E6C31D-F3A6-4D2C-AD75-AAF6D91A94C6}"/>
    <dgm:cxn modelId="{1FE54FFC-BAF6-4612-AEA3-1B79C114AFC4}" type="presOf" srcId="{63C0645E-3668-4467-ADF0-B673F1237F30}" destId="{B49CB008-7E34-4879-85E4-0AFFFB0C6BEE}" srcOrd="0" destOrd="0" presId="urn:microsoft.com/office/officeart/2005/8/layout/default"/>
    <dgm:cxn modelId="{00EC6829-079B-4974-9950-CE236D583819}" type="presOf" srcId="{3AA36E32-B447-43EF-80EA-E1664BE6F677}" destId="{EA747AB3-C919-42EF-9AF0-A6F109D7DCAA}" srcOrd="0" destOrd="0" presId="urn:microsoft.com/office/officeart/2005/8/layout/default"/>
    <dgm:cxn modelId="{FEF07836-C135-44D4-B276-DF94547EDB67}" type="presParOf" srcId="{B49CB008-7E34-4879-85E4-0AFFFB0C6BEE}" destId="{6D4F1C30-5BDB-4733-AFA2-5356B4D81E8C}" srcOrd="0" destOrd="0" presId="urn:microsoft.com/office/officeart/2005/8/layout/default"/>
    <dgm:cxn modelId="{3DAA2A04-1881-4783-986B-F68274755723}" type="presParOf" srcId="{B49CB008-7E34-4879-85E4-0AFFFB0C6BEE}" destId="{09249B35-61D0-40C5-B986-69A32C2AE59D}" srcOrd="1" destOrd="0" presId="urn:microsoft.com/office/officeart/2005/8/layout/default"/>
    <dgm:cxn modelId="{1B7E7C76-8CE7-44E0-AE04-8036D8A096F2}" type="presParOf" srcId="{B49CB008-7E34-4879-85E4-0AFFFB0C6BEE}" destId="{01BB2CA2-6D67-406C-9298-89896E6FE439}" srcOrd="2" destOrd="0" presId="urn:microsoft.com/office/officeart/2005/8/layout/default"/>
    <dgm:cxn modelId="{EF657160-F6BE-46FD-8CD5-5AF11FA7C635}" type="presParOf" srcId="{B49CB008-7E34-4879-85E4-0AFFFB0C6BEE}" destId="{13A10827-4F33-41F9-9B9C-4C6A397F72E1}" srcOrd="3" destOrd="0" presId="urn:microsoft.com/office/officeart/2005/8/layout/default"/>
    <dgm:cxn modelId="{1363D184-E053-49E2-80C6-B993C1801C2E}" type="presParOf" srcId="{B49CB008-7E34-4879-85E4-0AFFFB0C6BEE}" destId="{EA747AB3-C919-42EF-9AF0-A6F109D7DCAA}" srcOrd="4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8FB33E-D005-4495-BBDF-F8E7E70F16F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181451-DDA0-4C5F-B5FA-C7A370BFF075}">
      <dgm:prSet phldrT="[Текст]"/>
      <dgm:spPr/>
      <dgm:t>
        <a:bodyPr/>
        <a:lstStyle/>
        <a:p>
          <a:r>
            <a:rPr lang="ru-RU" dirty="0" smtClean="0"/>
            <a:t>нотариус</a:t>
          </a:r>
          <a:endParaRPr lang="ru-RU" dirty="0"/>
        </a:p>
      </dgm:t>
    </dgm:pt>
    <dgm:pt modelId="{9E48DABF-7928-424E-A40A-D7825278D40A}" type="parTrans" cxnId="{152195BA-3E84-4DE6-9B7F-E31E5555CEC0}">
      <dgm:prSet/>
      <dgm:spPr/>
      <dgm:t>
        <a:bodyPr/>
        <a:lstStyle/>
        <a:p>
          <a:endParaRPr lang="ru-RU"/>
        </a:p>
      </dgm:t>
    </dgm:pt>
    <dgm:pt modelId="{E0374C09-D093-4FC9-AA89-C14511EAEBC6}" type="sibTrans" cxnId="{152195BA-3E84-4DE6-9B7F-E31E5555CEC0}">
      <dgm:prSet/>
      <dgm:spPr/>
      <dgm:t>
        <a:bodyPr/>
        <a:lstStyle/>
        <a:p>
          <a:endParaRPr lang="ru-RU"/>
        </a:p>
      </dgm:t>
    </dgm:pt>
    <dgm:pt modelId="{0537ABDA-B82F-401A-BCDD-152F45F8CBE4}">
      <dgm:prSet phldrT="[Текст]"/>
      <dgm:spPr/>
      <dgm:t>
        <a:bodyPr/>
        <a:lstStyle/>
        <a:p>
          <a:r>
            <a:rPr lang="ru-RU" dirty="0" smtClean="0"/>
            <a:t>Исполнитель завещания (душеприказчик)</a:t>
          </a:r>
          <a:endParaRPr lang="ru-RU" dirty="0"/>
        </a:p>
      </dgm:t>
    </dgm:pt>
    <dgm:pt modelId="{05D3B7D7-3917-4609-A65A-2E84FFC9BCB3}" type="parTrans" cxnId="{CB3F8502-B53F-4BC9-8A7D-97D48E973724}">
      <dgm:prSet/>
      <dgm:spPr/>
      <dgm:t>
        <a:bodyPr/>
        <a:lstStyle/>
        <a:p>
          <a:endParaRPr lang="ru-RU"/>
        </a:p>
      </dgm:t>
    </dgm:pt>
    <dgm:pt modelId="{B2D51723-81C0-4608-B3EC-7DE10D37165E}" type="sibTrans" cxnId="{CB3F8502-B53F-4BC9-8A7D-97D48E973724}">
      <dgm:prSet/>
      <dgm:spPr/>
      <dgm:t>
        <a:bodyPr/>
        <a:lstStyle/>
        <a:p>
          <a:endParaRPr lang="ru-RU"/>
        </a:p>
      </dgm:t>
    </dgm:pt>
    <dgm:pt modelId="{392EAEC6-1031-457A-9D59-7E8C59C0006E}">
      <dgm:prSet phldrT="[Текст]"/>
      <dgm:spPr/>
      <dgm:t>
        <a:bodyPr/>
        <a:lstStyle/>
        <a:p>
          <a:r>
            <a:rPr lang="ru-RU" dirty="0" smtClean="0"/>
            <a:t>Суд </a:t>
          </a:r>
          <a:endParaRPr lang="ru-RU" dirty="0"/>
        </a:p>
      </dgm:t>
    </dgm:pt>
    <dgm:pt modelId="{655AD03C-B732-4D4F-AF2B-ED6CC94AA70E}" type="parTrans" cxnId="{14E982A4-54C0-4F33-8AE8-3B21BAF72989}">
      <dgm:prSet/>
      <dgm:spPr/>
      <dgm:t>
        <a:bodyPr/>
        <a:lstStyle/>
        <a:p>
          <a:endParaRPr lang="ru-RU"/>
        </a:p>
      </dgm:t>
    </dgm:pt>
    <dgm:pt modelId="{F8071610-BFD5-4887-B09D-D1A0A9FEFE15}" type="sibTrans" cxnId="{14E982A4-54C0-4F33-8AE8-3B21BAF72989}">
      <dgm:prSet/>
      <dgm:spPr/>
      <dgm:t>
        <a:bodyPr/>
        <a:lstStyle/>
        <a:p>
          <a:endParaRPr lang="ru-RU"/>
        </a:p>
      </dgm:t>
    </dgm:pt>
    <dgm:pt modelId="{BF6A2280-E7F8-4663-87BF-CE6C012912BB}" type="pres">
      <dgm:prSet presAssocID="{2A8FB33E-D005-4495-BBDF-F8E7E70F16FE}" presName="diagram" presStyleCnt="0">
        <dgm:presLayoutVars>
          <dgm:dir/>
          <dgm:resizeHandles val="exact"/>
        </dgm:presLayoutVars>
      </dgm:prSet>
      <dgm:spPr/>
    </dgm:pt>
    <dgm:pt modelId="{A66366BA-F08C-44F3-B223-E2D829CB6D02}" type="pres">
      <dgm:prSet presAssocID="{13181451-DDA0-4C5F-B5FA-C7A370BFF075}" presName="node" presStyleLbl="node1" presStyleIdx="0" presStyleCnt="3">
        <dgm:presLayoutVars>
          <dgm:bulletEnabled val="1"/>
        </dgm:presLayoutVars>
      </dgm:prSet>
      <dgm:spPr/>
    </dgm:pt>
    <dgm:pt modelId="{81DB3266-FD75-4662-BD7E-14EFC42E064A}" type="pres">
      <dgm:prSet presAssocID="{E0374C09-D093-4FC9-AA89-C14511EAEBC6}" presName="sibTrans" presStyleCnt="0"/>
      <dgm:spPr/>
    </dgm:pt>
    <dgm:pt modelId="{E3EF0AD9-09F4-4118-89FD-2C3BA5E646D6}" type="pres">
      <dgm:prSet presAssocID="{0537ABDA-B82F-401A-BCDD-152F45F8CBE4}" presName="node" presStyleLbl="node1" presStyleIdx="1" presStyleCnt="3">
        <dgm:presLayoutVars>
          <dgm:bulletEnabled val="1"/>
        </dgm:presLayoutVars>
      </dgm:prSet>
      <dgm:spPr/>
    </dgm:pt>
    <dgm:pt modelId="{0B01B91B-05DC-418A-8D9B-8C35011F89FA}" type="pres">
      <dgm:prSet presAssocID="{B2D51723-81C0-4608-B3EC-7DE10D37165E}" presName="sibTrans" presStyleCnt="0"/>
      <dgm:spPr/>
    </dgm:pt>
    <dgm:pt modelId="{A5E38CCF-434E-47E7-AA16-BCD5E0CFBD2A}" type="pres">
      <dgm:prSet presAssocID="{392EAEC6-1031-457A-9D59-7E8C59C0006E}" presName="node" presStyleLbl="node1" presStyleIdx="2" presStyleCnt="3">
        <dgm:presLayoutVars>
          <dgm:bulletEnabled val="1"/>
        </dgm:presLayoutVars>
      </dgm:prSet>
      <dgm:spPr/>
    </dgm:pt>
  </dgm:ptLst>
  <dgm:cxnLst>
    <dgm:cxn modelId="{152195BA-3E84-4DE6-9B7F-E31E5555CEC0}" srcId="{2A8FB33E-D005-4495-BBDF-F8E7E70F16FE}" destId="{13181451-DDA0-4C5F-B5FA-C7A370BFF075}" srcOrd="0" destOrd="0" parTransId="{9E48DABF-7928-424E-A40A-D7825278D40A}" sibTransId="{E0374C09-D093-4FC9-AA89-C14511EAEBC6}"/>
    <dgm:cxn modelId="{4F6D46C9-E230-4791-9687-91F600855807}" type="presOf" srcId="{0537ABDA-B82F-401A-BCDD-152F45F8CBE4}" destId="{E3EF0AD9-09F4-4118-89FD-2C3BA5E646D6}" srcOrd="0" destOrd="0" presId="urn:microsoft.com/office/officeart/2005/8/layout/default"/>
    <dgm:cxn modelId="{53129593-5A6C-4E38-BA87-018549F9A45D}" type="presOf" srcId="{2A8FB33E-D005-4495-BBDF-F8E7E70F16FE}" destId="{BF6A2280-E7F8-4663-87BF-CE6C012912BB}" srcOrd="0" destOrd="0" presId="urn:microsoft.com/office/officeart/2005/8/layout/default"/>
    <dgm:cxn modelId="{CB3F8502-B53F-4BC9-8A7D-97D48E973724}" srcId="{2A8FB33E-D005-4495-BBDF-F8E7E70F16FE}" destId="{0537ABDA-B82F-401A-BCDD-152F45F8CBE4}" srcOrd="1" destOrd="0" parTransId="{05D3B7D7-3917-4609-A65A-2E84FFC9BCB3}" sibTransId="{B2D51723-81C0-4608-B3EC-7DE10D37165E}"/>
    <dgm:cxn modelId="{F92CB0A4-43B2-48EC-975B-6290FB91BDAE}" type="presOf" srcId="{13181451-DDA0-4C5F-B5FA-C7A370BFF075}" destId="{A66366BA-F08C-44F3-B223-E2D829CB6D02}" srcOrd="0" destOrd="0" presId="urn:microsoft.com/office/officeart/2005/8/layout/default"/>
    <dgm:cxn modelId="{14E982A4-54C0-4F33-8AE8-3B21BAF72989}" srcId="{2A8FB33E-D005-4495-BBDF-F8E7E70F16FE}" destId="{392EAEC6-1031-457A-9D59-7E8C59C0006E}" srcOrd="2" destOrd="0" parTransId="{655AD03C-B732-4D4F-AF2B-ED6CC94AA70E}" sibTransId="{F8071610-BFD5-4887-B09D-D1A0A9FEFE15}"/>
    <dgm:cxn modelId="{B32F239B-1CD5-4C66-9E73-3923150A66BD}" type="presOf" srcId="{392EAEC6-1031-457A-9D59-7E8C59C0006E}" destId="{A5E38CCF-434E-47E7-AA16-BCD5E0CFBD2A}" srcOrd="0" destOrd="0" presId="urn:microsoft.com/office/officeart/2005/8/layout/default"/>
    <dgm:cxn modelId="{8521870C-DA6C-43E4-893A-4A4E4C3E24D6}" type="presParOf" srcId="{BF6A2280-E7F8-4663-87BF-CE6C012912BB}" destId="{A66366BA-F08C-44F3-B223-E2D829CB6D02}" srcOrd="0" destOrd="0" presId="urn:microsoft.com/office/officeart/2005/8/layout/default"/>
    <dgm:cxn modelId="{213B5399-959B-4272-AB00-206F10260C2A}" type="presParOf" srcId="{BF6A2280-E7F8-4663-87BF-CE6C012912BB}" destId="{81DB3266-FD75-4662-BD7E-14EFC42E064A}" srcOrd="1" destOrd="0" presId="urn:microsoft.com/office/officeart/2005/8/layout/default"/>
    <dgm:cxn modelId="{1E94DA7B-CF75-495D-986E-DA3152277E65}" type="presParOf" srcId="{BF6A2280-E7F8-4663-87BF-CE6C012912BB}" destId="{E3EF0AD9-09F4-4118-89FD-2C3BA5E646D6}" srcOrd="2" destOrd="0" presId="urn:microsoft.com/office/officeart/2005/8/layout/default"/>
    <dgm:cxn modelId="{5E3E24E4-BB8D-4A26-B454-EF84FA7BC3DE}" type="presParOf" srcId="{BF6A2280-E7F8-4663-87BF-CE6C012912BB}" destId="{0B01B91B-05DC-418A-8D9B-8C35011F89FA}" srcOrd="3" destOrd="0" presId="urn:microsoft.com/office/officeart/2005/8/layout/default"/>
    <dgm:cxn modelId="{C3294E7F-BAA3-43D6-A54C-398A8D5A9D95}" type="presParOf" srcId="{BF6A2280-E7F8-4663-87BF-CE6C012912BB}" destId="{A5E38CCF-434E-47E7-AA16-BCD5E0CFBD2A}" srcOrd="4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06BFEC-6890-4407-940B-F14EDD0527D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251632-5A4F-4CAB-B2AF-67B0961C3777}">
      <dgm:prSet phldrT="[Текст]" custT="1"/>
      <dgm:spPr/>
      <dgm:t>
        <a:bodyPr/>
        <a:lstStyle/>
        <a:p>
          <a:r>
            <a:rPr lang="ru-RU" sz="1800" dirty="0" smtClean="0">
              <a:latin typeface="Tahoma" pitchFamily="34" charset="0"/>
              <a:cs typeface="Tahoma" pitchFamily="34" charset="0"/>
            </a:rPr>
            <a:t>физические лица, </a:t>
          </a:r>
        </a:p>
        <a:p>
          <a:r>
            <a:rPr lang="ru-RU" sz="1800" dirty="0" smtClean="0">
              <a:latin typeface="Tahoma" pitchFamily="34" charset="0"/>
              <a:cs typeface="Tahoma" pitchFamily="34" charset="0"/>
            </a:rPr>
            <a:t>входящие в круг наследников по закону</a:t>
          </a:r>
          <a:endParaRPr lang="ru-RU" sz="1800" dirty="0">
            <a:latin typeface="Tahoma" pitchFamily="34" charset="0"/>
            <a:cs typeface="Tahoma" pitchFamily="34" charset="0"/>
          </a:endParaRPr>
        </a:p>
      </dgm:t>
    </dgm:pt>
    <dgm:pt modelId="{FA595907-2605-401F-AAA5-0317FEA426DE}" type="parTrans" cxnId="{14D1AB92-8B32-4CAE-828F-58F70CEF3A2B}">
      <dgm:prSet/>
      <dgm:spPr/>
      <dgm:t>
        <a:bodyPr/>
        <a:lstStyle/>
        <a:p>
          <a:endParaRPr lang="ru-RU"/>
        </a:p>
      </dgm:t>
    </dgm:pt>
    <dgm:pt modelId="{1A500E18-873B-4D01-AC2A-0B7DE1084266}" type="sibTrans" cxnId="{14D1AB92-8B32-4CAE-828F-58F70CEF3A2B}">
      <dgm:prSet/>
      <dgm:spPr/>
      <dgm:t>
        <a:bodyPr/>
        <a:lstStyle/>
        <a:p>
          <a:endParaRPr lang="ru-RU"/>
        </a:p>
      </dgm:t>
    </dgm:pt>
    <dgm:pt modelId="{61D22ED6-D9E9-4BAF-B560-8C79B4F8B9C8}">
      <dgm:prSet phldrT="[Текст]" custT="1"/>
      <dgm:spPr/>
      <dgm:t>
        <a:bodyPr/>
        <a:lstStyle/>
        <a:p>
          <a:r>
            <a:rPr lang="ru-RU" sz="1600" b="0" dirty="0" smtClean="0">
              <a:latin typeface="Tahoma" pitchFamily="34" charset="0"/>
              <a:cs typeface="Tahoma" pitchFamily="34" charset="0"/>
            </a:rPr>
            <a:t>физические лица, </a:t>
          </a:r>
        </a:p>
        <a:p>
          <a:r>
            <a:rPr lang="ru-RU" sz="1600" b="0" dirty="0" smtClean="0">
              <a:latin typeface="Tahoma" pitchFamily="34" charset="0"/>
              <a:cs typeface="Tahoma" pitchFamily="34" charset="0"/>
            </a:rPr>
            <a:t>не входящие в круг </a:t>
          </a:r>
        </a:p>
        <a:p>
          <a:r>
            <a:rPr lang="ru-RU" sz="1600" b="0" dirty="0" smtClean="0">
              <a:latin typeface="Tahoma" pitchFamily="34" charset="0"/>
              <a:cs typeface="Tahoma" pitchFamily="34" charset="0"/>
            </a:rPr>
            <a:t>наследников по закону</a:t>
          </a:r>
          <a:endParaRPr lang="ru-RU" sz="1600" b="0" dirty="0">
            <a:latin typeface="Tahoma" pitchFamily="34" charset="0"/>
            <a:cs typeface="Tahoma" pitchFamily="34" charset="0"/>
          </a:endParaRPr>
        </a:p>
      </dgm:t>
    </dgm:pt>
    <dgm:pt modelId="{C4E20811-BD11-4DAB-8C69-A76872F7692F}" type="parTrans" cxnId="{ED45684B-E14A-4915-AF89-58B7996A8CB6}">
      <dgm:prSet/>
      <dgm:spPr/>
      <dgm:t>
        <a:bodyPr/>
        <a:lstStyle/>
        <a:p>
          <a:endParaRPr lang="ru-RU"/>
        </a:p>
      </dgm:t>
    </dgm:pt>
    <dgm:pt modelId="{E4316FA6-E7BA-4775-A7C4-65F3B4B3C849}" type="sibTrans" cxnId="{ED45684B-E14A-4915-AF89-58B7996A8CB6}">
      <dgm:prSet/>
      <dgm:spPr/>
      <dgm:t>
        <a:bodyPr/>
        <a:lstStyle/>
        <a:p>
          <a:endParaRPr lang="ru-RU"/>
        </a:p>
      </dgm:t>
    </dgm:pt>
    <dgm:pt modelId="{65AAF15E-6E0F-4A92-BDBF-31E849B40F7E}">
      <dgm:prSet phldrT="[Текст]"/>
      <dgm:spPr/>
      <dgm:t>
        <a:bodyPr/>
        <a:lstStyle/>
        <a:p>
          <a:r>
            <a:rPr lang="ru-RU" dirty="0" smtClean="0">
              <a:latin typeface="Tahoma" pitchFamily="34" charset="0"/>
              <a:cs typeface="Tahoma" pitchFamily="34" charset="0"/>
            </a:rPr>
            <a:t>юридические лица (если к моменту открытия наследства они зарегистрированы в установленном законом порядке);</a:t>
          </a:r>
          <a:endParaRPr lang="ru-RU" dirty="0">
            <a:latin typeface="Tahoma" pitchFamily="34" charset="0"/>
            <a:cs typeface="Tahoma" pitchFamily="34" charset="0"/>
          </a:endParaRPr>
        </a:p>
      </dgm:t>
    </dgm:pt>
    <dgm:pt modelId="{8A709D28-48F9-4387-8695-402AF404F937}" type="parTrans" cxnId="{F5FEDBB5-056B-4FC6-B4D5-E86E2F1D3091}">
      <dgm:prSet/>
      <dgm:spPr/>
      <dgm:t>
        <a:bodyPr/>
        <a:lstStyle/>
        <a:p>
          <a:endParaRPr lang="ru-RU"/>
        </a:p>
      </dgm:t>
    </dgm:pt>
    <dgm:pt modelId="{6922E675-7E73-43A8-9430-D1F42786444E}" type="sibTrans" cxnId="{F5FEDBB5-056B-4FC6-B4D5-E86E2F1D3091}">
      <dgm:prSet/>
      <dgm:spPr/>
      <dgm:t>
        <a:bodyPr/>
        <a:lstStyle/>
        <a:p>
          <a:endParaRPr lang="ru-RU"/>
        </a:p>
      </dgm:t>
    </dgm:pt>
    <dgm:pt modelId="{AC7CE5D0-A18D-4C4F-8C56-388F9784DD85}">
      <dgm:prSet phldrT="[Текст]" custT="1"/>
      <dgm:spPr/>
      <dgm:t>
        <a:bodyPr/>
        <a:lstStyle/>
        <a:p>
          <a:r>
            <a:rPr lang="ru-RU" sz="2400" dirty="0" smtClean="0">
              <a:latin typeface="Tahoma" pitchFamily="34" charset="0"/>
              <a:cs typeface="Tahoma" pitchFamily="34" charset="0"/>
            </a:rPr>
            <a:t>Российская Федерация</a:t>
          </a:r>
          <a:endParaRPr lang="ru-RU" sz="2400" dirty="0">
            <a:latin typeface="Tahoma" pitchFamily="34" charset="0"/>
            <a:cs typeface="Tahoma" pitchFamily="34" charset="0"/>
          </a:endParaRPr>
        </a:p>
      </dgm:t>
    </dgm:pt>
    <dgm:pt modelId="{80B09D6E-65A7-45A5-8BCD-256FA2865DC7}" type="parTrans" cxnId="{3079AA8B-9D4A-4401-A462-8BA184DD5D94}">
      <dgm:prSet/>
      <dgm:spPr/>
      <dgm:t>
        <a:bodyPr/>
        <a:lstStyle/>
        <a:p>
          <a:endParaRPr lang="ru-RU"/>
        </a:p>
      </dgm:t>
    </dgm:pt>
    <dgm:pt modelId="{D1BF0BF8-B507-4F9F-ABB9-B98EF5BE3BD4}" type="sibTrans" cxnId="{3079AA8B-9D4A-4401-A462-8BA184DD5D94}">
      <dgm:prSet/>
      <dgm:spPr/>
      <dgm:t>
        <a:bodyPr/>
        <a:lstStyle/>
        <a:p>
          <a:endParaRPr lang="ru-RU"/>
        </a:p>
      </dgm:t>
    </dgm:pt>
    <dgm:pt modelId="{F47FBB1E-4248-4194-A897-415B3A5967C5}">
      <dgm:prSet phldrT="[Текст]" custT="1"/>
      <dgm:spPr/>
      <dgm:t>
        <a:bodyPr/>
        <a:lstStyle/>
        <a:p>
          <a:r>
            <a:rPr lang="ru-RU" sz="2000" dirty="0" smtClean="0">
              <a:latin typeface="Tahoma" pitchFamily="34" charset="0"/>
              <a:cs typeface="Tahoma" pitchFamily="34" charset="0"/>
            </a:rPr>
            <a:t>Субъекты Российской Федерации</a:t>
          </a:r>
          <a:endParaRPr lang="ru-RU" sz="2000" dirty="0">
            <a:latin typeface="Tahoma" pitchFamily="34" charset="0"/>
            <a:cs typeface="Tahoma" pitchFamily="34" charset="0"/>
          </a:endParaRPr>
        </a:p>
      </dgm:t>
    </dgm:pt>
    <dgm:pt modelId="{EFCA7B7D-0233-41C7-9582-09A8FB8DC12C}" type="parTrans" cxnId="{2D691453-0CEB-47FC-9839-1E0560AB0C0C}">
      <dgm:prSet/>
      <dgm:spPr/>
      <dgm:t>
        <a:bodyPr/>
        <a:lstStyle/>
        <a:p>
          <a:endParaRPr lang="ru-RU"/>
        </a:p>
      </dgm:t>
    </dgm:pt>
    <dgm:pt modelId="{793B9A56-D448-4B59-A865-E58A6010776B}" type="sibTrans" cxnId="{2D691453-0CEB-47FC-9839-1E0560AB0C0C}">
      <dgm:prSet/>
      <dgm:spPr/>
      <dgm:t>
        <a:bodyPr/>
        <a:lstStyle/>
        <a:p>
          <a:endParaRPr lang="ru-RU"/>
        </a:p>
      </dgm:t>
    </dgm:pt>
    <dgm:pt modelId="{04604A32-D9AF-42D7-97D8-B61C99646EE5}">
      <dgm:prSet phldrT="[Текст]" custT="1"/>
      <dgm:spPr/>
      <dgm:t>
        <a:bodyPr/>
        <a:lstStyle/>
        <a:p>
          <a:r>
            <a:rPr lang="ru-RU" sz="2000" dirty="0" smtClean="0">
              <a:latin typeface="Tahoma" pitchFamily="34" charset="0"/>
              <a:cs typeface="Tahoma" pitchFamily="34" charset="0"/>
            </a:rPr>
            <a:t>муниципальные образования;</a:t>
          </a:r>
          <a:endParaRPr lang="ru-RU" sz="2000" dirty="0">
            <a:latin typeface="Tahoma" pitchFamily="34" charset="0"/>
            <a:cs typeface="Tahoma" pitchFamily="34" charset="0"/>
          </a:endParaRPr>
        </a:p>
      </dgm:t>
    </dgm:pt>
    <dgm:pt modelId="{F60E48DA-CD3C-4DE5-BCBC-1D084B151A1F}" type="parTrans" cxnId="{53ED9128-D247-428F-ABB1-381496B60507}">
      <dgm:prSet/>
      <dgm:spPr/>
      <dgm:t>
        <a:bodyPr/>
        <a:lstStyle/>
        <a:p>
          <a:endParaRPr lang="ru-RU"/>
        </a:p>
      </dgm:t>
    </dgm:pt>
    <dgm:pt modelId="{F59F0D3F-0E7F-46BD-B086-422AEDBFB6CF}" type="sibTrans" cxnId="{53ED9128-D247-428F-ABB1-381496B60507}">
      <dgm:prSet/>
      <dgm:spPr/>
      <dgm:t>
        <a:bodyPr/>
        <a:lstStyle/>
        <a:p>
          <a:endParaRPr lang="ru-RU"/>
        </a:p>
      </dgm:t>
    </dgm:pt>
    <dgm:pt modelId="{728DFE40-2C50-4118-B2D4-2F22CA511730}">
      <dgm:prSet phldrT="[Текст]" custT="1"/>
      <dgm:spPr/>
      <dgm:t>
        <a:bodyPr/>
        <a:lstStyle/>
        <a:p>
          <a:r>
            <a:rPr lang="ru-RU" sz="2000" dirty="0" smtClean="0">
              <a:latin typeface="Tahoma" pitchFamily="34" charset="0"/>
              <a:cs typeface="Tahoma" pitchFamily="34" charset="0"/>
            </a:rPr>
            <a:t>Иностранные государства</a:t>
          </a:r>
          <a:endParaRPr lang="ru-RU" sz="2000" dirty="0">
            <a:latin typeface="Tahoma" pitchFamily="34" charset="0"/>
            <a:cs typeface="Tahoma" pitchFamily="34" charset="0"/>
          </a:endParaRPr>
        </a:p>
      </dgm:t>
    </dgm:pt>
    <dgm:pt modelId="{432FB038-4E23-4E6E-9C52-FECAB9E8E9D6}" type="parTrans" cxnId="{969803D2-7771-49E6-A905-6A79F11A8672}">
      <dgm:prSet/>
      <dgm:spPr/>
      <dgm:t>
        <a:bodyPr/>
        <a:lstStyle/>
        <a:p>
          <a:endParaRPr lang="ru-RU"/>
        </a:p>
      </dgm:t>
    </dgm:pt>
    <dgm:pt modelId="{CCAC81FF-5C71-401A-9B34-CA85FA991900}" type="sibTrans" cxnId="{969803D2-7771-49E6-A905-6A79F11A8672}">
      <dgm:prSet/>
      <dgm:spPr/>
      <dgm:t>
        <a:bodyPr/>
        <a:lstStyle/>
        <a:p>
          <a:endParaRPr lang="ru-RU"/>
        </a:p>
      </dgm:t>
    </dgm:pt>
    <dgm:pt modelId="{0F0641A4-0BB9-4340-A694-6165C59A6C9B}">
      <dgm:prSet phldrT="[Текст]" custT="1"/>
      <dgm:spPr/>
      <dgm:t>
        <a:bodyPr/>
        <a:lstStyle/>
        <a:p>
          <a:r>
            <a:rPr lang="ru-RU" sz="2000" dirty="0" smtClean="0">
              <a:latin typeface="Tahoma" pitchFamily="34" charset="0"/>
              <a:cs typeface="Tahoma" pitchFamily="34" charset="0"/>
            </a:rPr>
            <a:t>Международные организации</a:t>
          </a:r>
          <a:endParaRPr lang="ru-RU" sz="2000" dirty="0">
            <a:latin typeface="Tahoma" pitchFamily="34" charset="0"/>
            <a:cs typeface="Tahoma" pitchFamily="34" charset="0"/>
          </a:endParaRPr>
        </a:p>
      </dgm:t>
    </dgm:pt>
    <dgm:pt modelId="{A10D13EB-5A0C-4309-B329-F0D2AF681619}" type="parTrans" cxnId="{0A39EBE7-C5AF-41C5-9C11-6696360230DB}">
      <dgm:prSet/>
      <dgm:spPr/>
      <dgm:t>
        <a:bodyPr/>
        <a:lstStyle/>
        <a:p>
          <a:endParaRPr lang="ru-RU"/>
        </a:p>
      </dgm:t>
    </dgm:pt>
    <dgm:pt modelId="{0232A109-D382-4E64-9F36-702263115B6E}" type="sibTrans" cxnId="{0A39EBE7-C5AF-41C5-9C11-6696360230DB}">
      <dgm:prSet/>
      <dgm:spPr/>
      <dgm:t>
        <a:bodyPr/>
        <a:lstStyle/>
        <a:p>
          <a:endParaRPr lang="ru-RU"/>
        </a:p>
      </dgm:t>
    </dgm:pt>
    <dgm:pt modelId="{10205646-09AC-48E3-85F5-0A2E26067030}" type="pres">
      <dgm:prSet presAssocID="{1906BFEC-6890-4407-940B-F14EDD0527D0}" presName="diagram" presStyleCnt="0">
        <dgm:presLayoutVars>
          <dgm:dir/>
          <dgm:resizeHandles val="exact"/>
        </dgm:presLayoutVars>
      </dgm:prSet>
      <dgm:spPr/>
    </dgm:pt>
    <dgm:pt modelId="{795FE1C2-D338-436A-9A5C-DE00820E1764}" type="pres">
      <dgm:prSet presAssocID="{C1251632-5A4F-4CAB-B2AF-67B0961C3777}" presName="node" presStyleLbl="node1" presStyleIdx="0" presStyleCnt="8" custScaleX="119712" custLinFactNeighborX="-19536" custLinFactNeighborY="-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3955A-0C48-4A3F-AA36-4BA70385F236}" type="pres">
      <dgm:prSet presAssocID="{1A500E18-873B-4D01-AC2A-0B7DE1084266}" presName="sibTrans" presStyleCnt="0"/>
      <dgm:spPr/>
    </dgm:pt>
    <dgm:pt modelId="{9095DC47-AAF8-4187-84DC-252FDFADB9B2}" type="pres">
      <dgm:prSet presAssocID="{61D22ED6-D9E9-4BAF-B560-8C79B4F8B9C8}" presName="node" presStyleLbl="node1" presStyleIdx="1" presStyleCnt="8" custLinFactNeighborX="2298" custLinFactNeighborY="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B1394-F0BF-453D-ABFA-46C1B7981156}" type="pres">
      <dgm:prSet presAssocID="{E4316FA6-E7BA-4775-A7C4-65F3B4B3C849}" presName="sibTrans" presStyleCnt="0"/>
      <dgm:spPr/>
    </dgm:pt>
    <dgm:pt modelId="{EB22AA48-674D-47DE-A480-AD6997003477}" type="pres">
      <dgm:prSet presAssocID="{65AAF15E-6E0F-4A92-BDBF-31E849B40F7E}" presName="node" presStyleLbl="node1" presStyleIdx="2" presStyleCnt="8" custScaleX="144383" custLinFactNeighborX="2713" custLinFactNeighborY="-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C3D37-64E0-4CBF-A061-82FA5D996B92}" type="pres">
      <dgm:prSet presAssocID="{6922E675-7E73-43A8-9430-D1F42786444E}" presName="sibTrans" presStyleCnt="0"/>
      <dgm:spPr/>
    </dgm:pt>
    <dgm:pt modelId="{00C4AA2F-5BE5-4638-9986-9886D4DA7E3D}" type="pres">
      <dgm:prSet presAssocID="{AC7CE5D0-A18D-4C4F-8C56-388F9784DD8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6229B-1C72-42B9-B25B-D9721372AB34}" type="pres">
      <dgm:prSet presAssocID="{D1BF0BF8-B507-4F9F-ABB9-B98EF5BE3BD4}" presName="sibTrans" presStyleCnt="0"/>
      <dgm:spPr/>
    </dgm:pt>
    <dgm:pt modelId="{32FB773C-3968-4054-9BD9-AFA2CB911607}" type="pres">
      <dgm:prSet presAssocID="{F47FBB1E-4248-4194-A897-415B3A5967C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01C77-47FB-4A68-BC5A-F1768491B3F6}" type="pres">
      <dgm:prSet presAssocID="{793B9A56-D448-4B59-A865-E58A6010776B}" presName="sibTrans" presStyleCnt="0"/>
      <dgm:spPr/>
    </dgm:pt>
    <dgm:pt modelId="{5FE9E629-C25F-4656-9133-B457CF834763}" type="pres">
      <dgm:prSet presAssocID="{04604A32-D9AF-42D7-97D8-B61C99646EE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2E73-7B45-4A61-B336-3EFD1CE335D0}" type="pres">
      <dgm:prSet presAssocID="{F59F0D3F-0E7F-46BD-B086-422AEDBFB6CF}" presName="sibTrans" presStyleCnt="0"/>
      <dgm:spPr/>
    </dgm:pt>
    <dgm:pt modelId="{EC7B2215-4C5C-4336-BC3A-4F7B7644B804}" type="pres">
      <dgm:prSet presAssocID="{728DFE40-2C50-4118-B2D4-2F22CA51173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2D2EA-2108-46EB-B709-390518008868}" type="pres">
      <dgm:prSet presAssocID="{CCAC81FF-5C71-401A-9B34-CA85FA991900}" presName="sibTrans" presStyleCnt="0"/>
      <dgm:spPr/>
    </dgm:pt>
    <dgm:pt modelId="{7658B54D-60AD-43D8-B62B-4F1878D192EA}" type="pres">
      <dgm:prSet presAssocID="{0F0641A4-0BB9-4340-A694-6165C59A6C9B}" presName="node" presStyleLbl="node1" presStyleIdx="7" presStyleCnt="8">
        <dgm:presLayoutVars>
          <dgm:bulletEnabled val="1"/>
        </dgm:presLayoutVars>
      </dgm:prSet>
      <dgm:spPr/>
    </dgm:pt>
  </dgm:ptLst>
  <dgm:cxnLst>
    <dgm:cxn modelId="{969803D2-7771-49E6-A905-6A79F11A8672}" srcId="{1906BFEC-6890-4407-940B-F14EDD0527D0}" destId="{728DFE40-2C50-4118-B2D4-2F22CA511730}" srcOrd="6" destOrd="0" parTransId="{432FB038-4E23-4E6E-9C52-FECAB9E8E9D6}" sibTransId="{CCAC81FF-5C71-401A-9B34-CA85FA991900}"/>
    <dgm:cxn modelId="{014D3536-08F3-4FED-9D0E-D82266CE39BF}" type="presOf" srcId="{1906BFEC-6890-4407-940B-F14EDD0527D0}" destId="{10205646-09AC-48E3-85F5-0A2E26067030}" srcOrd="0" destOrd="0" presId="urn:microsoft.com/office/officeart/2005/8/layout/default"/>
    <dgm:cxn modelId="{7EB7655F-001C-448D-A63F-90A59F75678E}" type="presOf" srcId="{61D22ED6-D9E9-4BAF-B560-8C79B4F8B9C8}" destId="{9095DC47-AAF8-4187-84DC-252FDFADB9B2}" srcOrd="0" destOrd="0" presId="urn:microsoft.com/office/officeart/2005/8/layout/default"/>
    <dgm:cxn modelId="{670B8554-088A-48A3-BEC8-79ECCC616C5E}" type="presOf" srcId="{F47FBB1E-4248-4194-A897-415B3A5967C5}" destId="{32FB773C-3968-4054-9BD9-AFA2CB911607}" srcOrd="0" destOrd="0" presId="urn:microsoft.com/office/officeart/2005/8/layout/default"/>
    <dgm:cxn modelId="{2D691453-0CEB-47FC-9839-1E0560AB0C0C}" srcId="{1906BFEC-6890-4407-940B-F14EDD0527D0}" destId="{F47FBB1E-4248-4194-A897-415B3A5967C5}" srcOrd="4" destOrd="0" parTransId="{EFCA7B7D-0233-41C7-9582-09A8FB8DC12C}" sibTransId="{793B9A56-D448-4B59-A865-E58A6010776B}"/>
    <dgm:cxn modelId="{58A465BC-F240-4FC4-89F0-F0ACC2AA4BA6}" type="presOf" srcId="{04604A32-D9AF-42D7-97D8-B61C99646EE5}" destId="{5FE9E629-C25F-4656-9133-B457CF834763}" srcOrd="0" destOrd="0" presId="urn:microsoft.com/office/officeart/2005/8/layout/default"/>
    <dgm:cxn modelId="{02152263-5941-4D80-9E18-5F4F098339CF}" type="presOf" srcId="{AC7CE5D0-A18D-4C4F-8C56-388F9784DD85}" destId="{00C4AA2F-5BE5-4638-9986-9886D4DA7E3D}" srcOrd="0" destOrd="0" presId="urn:microsoft.com/office/officeart/2005/8/layout/default"/>
    <dgm:cxn modelId="{3079AA8B-9D4A-4401-A462-8BA184DD5D94}" srcId="{1906BFEC-6890-4407-940B-F14EDD0527D0}" destId="{AC7CE5D0-A18D-4C4F-8C56-388F9784DD85}" srcOrd="3" destOrd="0" parTransId="{80B09D6E-65A7-45A5-8BCD-256FA2865DC7}" sibTransId="{D1BF0BF8-B507-4F9F-ABB9-B98EF5BE3BD4}"/>
    <dgm:cxn modelId="{53ED9128-D247-428F-ABB1-381496B60507}" srcId="{1906BFEC-6890-4407-940B-F14EDD0527D0}" destId="{04604A32-D9AF-42D7-97D8-B61C99646EE5}" srcOrd="5" destOrd="0" parTransId="{F60E48DA-CD3C-4DE5-BCBC-1D084B151A1F}" sibTransId="{F59F0D3F-0E7F-46BD-B086-422AEDBFB6CF}"/>
    <dgm:cxn modelId="{14D1AB92-8B32-4CAE-828F-58F70CEF3A2B}" srcId="{1906BFEC-6890-4407-940B-F14EDD0527D0}" destId="{C1251632-5A4F-4CAB-B2AF-67B0961C3777}" srcOrd="0" destOrd="0" parTransId="{FA595907-2605-401F-AAA5-0317FEA426DE}" sibTransId="{1A500E18-873B-4D01-AC2A-0B7DE1084266}"/>
    <dgm:cxn modelId="{348050C7-53B8-4B17-9337-046BD7A4E2A7}" type="presOf" srcId="{728DFE40-2C50-4118-B2D4-2F22CA511730}" destId="{EC7B2215-4C5C-4336-BC3A-4F7B7644B804}" srcOrd="0" destOrd="0" presId="urn:microsoft.com/office/officeart/2005/8/layout/default"/>
    <dgm:cxn modelId="{0A39EBE7-C5AF-41C5-9C11-6696360230DB}" srcId="{1906BFEC-6890-4407-940B-F14EDD0527D0}" destId="{0F0641A4-0BB9-4340-A694-6165C59A6C9B}" srcOrd="7" destOrd="0" parTransId="{A10D13EB-5A0C-4309-B329-F0D2AF681619}" sibTransId="{0232A109-D382-4E64-9F36-702263115B6E}"/>
    <dgm:cxn modelId="{F2037119-8E4F-472A-B1F4-223BB544973D}" type="presOf" srcId="{C1251632-5A4F-4CAB-B2AF-67B0961C3777}" destId="{795FE1C2-D338-436A-9A5C-DE00820E1764}" srcOrd="0" destOrd="0" presId="urn:microsoft.com/office/officeart/2005/8/layout/default"/>
    <dgm:cxn modelId="{9282C975-D554-4EB9-8E37-3CF172568A90}" type="presOf" srcId="{0F0641A4-0BB9-4340-A694-6165C59A6C9B}" destId="{7658B54D-60AD-43D8-B62B-4F1878D192EA}" srcOrd="0" destOrd="0" presId="urn:microsoft.com/office/officeart/2005/8/layout/default"/>
    <dgm:cxn modelId="{F5FEDBB5-056B-4FC6-B4D5-E86E2F1D3091}" srcId="{1906BFEC-6890-4407-940B-F14EDD0527D0}" destId="{65AAF15E-6E0F-4A92-BDBF-31E849B40F7E}" srcOrd="2" destOrd="0" parTransId="{8A709D28-48F9-4387-8695-402AF404F937}" sibTransId="{6922E675-7E73-43A8-9430-D1F42786444E}"/>
    <dgm:cxn modelId="{ED45684B-E14A-4915-AF89-58B7996A8CB6}" srcId="{1906BFEC-6890-4407-940B-F14EDD0527D0}" destId="{61D22ED6-D9E9-4BAF-B560-8C79B4F8B9C8}" srcOrd="1" destOrd="0" parTransId="{C4E20811-BD11-4DAB-8C69-A76872F7692F}" sibTransId="{E4316FA6-E7BA-4775-A7C4-65F3B4B3C849}"/>
    <dgm:cxn modelId="{0ABA2BA1-22C7-496A-966D-D455FFACD30C}" type="presOf" srcId="{65AAF15E-6E0F-4A92-BDBF-31E849B40F7E}" destId="{EB22AA48-674D-47DE-A480-AD6997003477}" srcOrd="0" destOrd="0" presId="urn:microsoft.com/office/officeart/2005/8/layout/default"/>
    <dgm:cxn modelId="{0BAC8F6E-D567-40EF-A2A7-F9C549337537}" type="presParOf" srcId="{10205646-09AC-48E3-85F5-0A2E26067030}" destId="{795FE1C2-D338-436A-9A5C-DE00820E1764}" srcOrd="0" destOrd="0" presId="urn:microsoft.com/office/officeart/2005/8/layout/default"/>
    <dgm:cxn modelId="{6510BF4C-BD91-43A1-A42C-73CD86498761}" type="presParOf" srcId="{10205646-09AC-48E3-85F5-0A2E26067030}" destId="{4333955A-0C48-4A3F-AA36-4BA70385F236}" srcOrd="1" destOrd="0" presId="urn:microsoft.com/office/officeart/2005/8/layout/default"/>
    <dgm:cxn modelId="{4BAD8BB9-8A26-469B-A264-DB183BEF6C41}" type="presParOf" srcId="{10205646-09AC-48E3-85F5-0A2E26067030}" destId="{9095DC47-AAF8-4187-84DC-252FDFADB9B2}" srcOrd="2" destOrd="0" presId="urn:microsoft.com/office/officeart/2005/8/layout/default"/>
    <dgm:cxn modelId="{9299551E-6741-4AAA-8AFF-C22FCD208FDE}" type="presParOf" srcId="{10205646-09AC-48E3-85F5-0A2E26067030}" destId="{EA5B1394-F0BF-453D-ABFA-46C1B7981156}" srcOrd="3" destOrd="0" presId="urn:microsoft.com/office/officeart/2005/8/layout/default"/>
    <dgm:cxn modelId="{BE3DD7EE-F49F-49FA-A187-BAA0D1985B9A}" type="presParOf" srcId="{10205646-09AC-48E3-85F5-0A2E26067030}" destId="{EB22AA48-674D-47DE-A480-AD6997003477}" srcOrd="4" destOrd="0" presId="urn:microsoft.com/office/officeart/2005/8/layout/default"/>
    <dgm:cxn modelId="{956FB022-0FFD-457E-8377-D3A0BA04A8B9}" type="presParOf" srcId="{10205646-09AC-48E3-85F5-0A2E26067030}" destId="{84AC3D37-64E0-4CBF-A061-82FA5D996B92}" srcOrd="5" destOrd="0" presId="urn:microsoft.com/office/officeart/2005/8/layout/default"/>
    <dgm:cxn modelId="{7184344D-DE2E-4E57-AF0E-3A848E7B1A98}" type="presParOf" srcId="{10205646-09AC-48E3-85F5-0A2E26067030}" destId="{00C4AA2F-5BE5-4638-9986-9886D4DA7E3D}" srcOrd="6" destOrd="0" presId="urn:microsoft.com/office/officeart/2005/8/layout/default"/>
    <dgm:cxn modelId="{7EC0CE89-77D3-4B20-AD64-361561D93F97}" type="presParOf" srcId="{10205646-09AC-48E3-85F5-0A2E26067030}" destId="{6136229B-1C72-42B9-B25B-D9721372AB34}" srcOrd="7" destOrd="0" presId="urn:microsoft.com/office/officeart/2005/8/layout/default"/>
    <dgm:cxn modelId="{BC9C74B7-5778-49A3-A013-765D9298F155}" type="presParOf" srcId="{10205646-09AC-48E3-85F5-0A2E26067030}" destId="{32FB773C-3968-4054-9BD9-AFA2CB911607}" srcOrd="8" destOrd="0" presId="urn:microsoft.com/office/officeart/2005/8/layout/default"/>
    <dgm:cxn modelId="{1BC68ADA-A3ED-4D0B-8329-578F102470BD}" type="presParOf" srcId="{10205646-09AC-48E3-85F5-0A2E26067030}" destId="{AF201C77-47FB-4A68-BC5A-F1768491B3F6}" srcOrd="9" destOrd="0" presId="urn:microsoft.com/office/officeart/2005/8/layout/default"/>
    <dgm:cxn modelId="{3E9251A7-79C4-4E45-B592-F70629E0806C}" type="presParOf" srcId="{10205646-09AC-48E3-85F5-0A2E26067030}" destId="{5FE9E629-C25F-4656-9133-B457CF834763}" srcOrd="10" destOrd="0" presId="urn:microsoft.com/office/officeart/2005/8/layout/default"/>
    <dgm:cxn modelId="{ECD89A4A-53EA-4643-8283-46160C14288F}" type="presParOf" srcId="{10205646-09AC-48E3-85F5-0A2E26067030}" destId="{0DE42E73-7B45-4A61-B336-3EFD1CE335D0}" srcOrd="11" destOrd="0" presId="urn:microsoft.com/office/officeart/2005/8/layout/default"/>
    <dgm:cxn modelId="{6730CAFD-5693-4941-9EAE-08982C0435FC}" type="presParOf" srcId="{10205646-09AC-48E3-85F5-0A2E26067030}" destId="{EC7B2215-4C5C-4336-BC3A-4F7B7644B804}" srcOrd="12" destOrd="0" presId="urn:microsoft.com/office/officeart/2005/8/layout/default"/>
    <dgm:cxn modelId="{EE66B575-9EED-4CC1-B890-02DF5C149F2B}" type="presParOf" srcId="{10205646-09AC-48E3-85F5-0A2E26067030}" destId="{7D62D2EA-2108-46EB-B709-390518008868}" srcOrd="13" destOrd="0" presId="urn:microsoft.com/office/officeart/2005/8/layout/default"/>
    <dgm:cxn modelId="{A21DE724-31F4-485B-B6DA-F1B6A34617CC}" type="presParOf" srcId="{10205646-09AC-48E3-85F5-0A2E26067030}" destId="{7658B54D-60AD-43D8-B62B-4F1878D192EA}" srcOrd="14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A82BB5-0CAC-48FD-A473-9DAB3C2330C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3BE8EB-41C2-47F7-A286-CDA6EACA4A70}">
      <dgm:prSet phldrT="[Текст]" custT="1"/>
      <dgm:spPr/>
      <dgm:t>
        <a:bodyPr/>
        <a:lstStyle/>
        <a:p>
          <a:r>
            <a:rPr lang="ru-RU" sz="2800" dirty="0" err="1" smtClean="0">
              <a:latin typeface="Tahoma" pitchFamily="34" charset="0"/>
              <a:cs typeface="Tahoma" pitchFamily="34" charset="0"/>
            </a:rPr>
            <a:t>Подназначение</a:t>
          </a:r>
          <a:r>
            <a:rPr lang="ru-RU" sz="2800" dirty="0" smtClean="0">
              <a:latin typeface="Tahoma" pitchFamily="34" charset="0"/>
              <a:cs typeface="Tahoma" pitchFamily="34" charset="0"/>
            </a:rPr>
            <a:t> наследника (субституция)</a:t>
          </a:r>
          <a:endParaRPr lang="ru-RU" sz="2800" dirty="0">
            <a:latin typeface="Tahoma" pitchFamily="34" charset="0"/>
            <a:cs typeface="Tahoma" pitchFamily="34" charset="0"/>
          </a:endParaRPr>
        </a:p>
      </dgm:t>
    </dgm:pt>
    <dgm:pt modelId="{4EF6B708-7260-49D3-91A2-B1AA62193FEF}" type="parTrans" cxnId="{96398A60-D954-4D7F-BF82-AC6445C7D4B7}">
      <dgm:prSet/>
      <dgm:spPr/>
      <dgm:t>
        <a:bodyPr/>
        <a:lstStyle/>
        <a:p>
          <a:endParaRPr lang="ru-RU"/>
        </a:p>
      </dgm:t>
    </dgm:pt>
    <dgm:pt modelId="{FED0C0AC-1EDC-4373-B2DC-8F79732619E9}" type="sibTrans" cxnId="{96398A60-D954-4D7F-BF82-AC6445C7D4B7}">
      <dgm:prSet/>
      <dgm:spPr/>
      <dgm:t>
        <a:bodyPr/>
        <a:lstStyle/>
        <a:p>
          <a:endParaRPr lang="ru-RU"/>
        </a:p>
      </dgm:t>
    </dgm:pt>
    <dgm:pt modelId="{478640C0-10D5-4C58-BE95-BC7BA74D7C49}">
      <dgm:prSet phldrT="[Текст]" custT="1"/>
      <dgm:spPr/>
      <dgm:t>
        <a:bodyPr/>
        <a:lstStyle/>
        <a:p>
          <a:r>
            <a:rPr lang="ru-RU" sz="2800" dirty="0" smtClean="0">
              <a:latin typeface="Tahoma" pitchFamily="34" charset="0"/>
              <a:cs typeface="Tahoma" pitchFamily="34" charset="0"/>
            </a:rPr>
            <a:t>Завещательный отказ (легат)</a:t>
          </a:r>
          <a:endParaRPr lang="ru-RU" sz="2800" dirty="0">
            <a:latin typeface="Tahoma" pitchFamily="34" charset="0"/>
            <a:cs typeface="Tahoma" pitchFamily="34" charset="0"/>
          </a:endParaRPr>
        </a:p>
      </dgm:t>
    </dgm:pt>
    <dgm:pt modelId="{D7084223-31E2-4BCE-B07A-44A914751C54}" type="parTrans" cxnId="{10459731-0523-459D-8261-B58FB9905F52}">
      <dgm:prSet/>
      <dgm:spPr/>
      <dgm:t>
        <a:bodyPr/>
        <a:lstStyle/>
        <a:p>
          <a:endParaRPr lang="ru-RU"/>
        </a:p>
      </dgm:t>
    </dgm:pt>
    <dgm:pt modelId="{B6134278-CD26-45C0-B35D-A92B7FC211A6}" type="sibTrans" cxnId="{10459731-0523-459D-8261-B58FB9905F52}">
      <dgm:prSet/>
      <dgm:spPr/>
      <dgm:t>
        <a:bodyPr/>
        <a:lstStyle/>
        <a:p>
          <a:endParaRPr lang="ru-RU"/>
        </a:p>
      </dgm:t>
    </dgm:pt>
    <dgm:pt modelId="{9F1CB4CB-75D7-465A-B401-5EFB4F923BD0}">
      <dgm:prSet phldrT="[Текст]" custT="1"/>
      <dgm:spPr/>
      <dgm:t>
        <a:bodyPr/>
        <a:lstStyle/>
        <a:p>
          <a:r>
            <a:rPr lang="ru-RU" sz="2800" dirty="0" smtClean="0">
              <a:latin typeface="Tahoma" pitchFamily="34" charset="0"/>
              <a:cs typeface="Tahoma" pitchFamily="34" charset="0"/>
            </a:rPr>
            <a:t>Возложение </a:t>
          </a:r>
          <a:endParaRPr lang="ru-RU" sz="2800" dirty="0">
            <a:latin typeface="Tahoma" pitchFamily="34" charset="0"/>
            <a:cs typeface="Tahoma" pitchFamily="34" charset="0"/>
          </a:endParaRPr>
        </a:p>
      </dgm:t>
    </dgm:pt>
    <dgm:pt modelId="{D66447D6-1C78-4A5E-BB75-418AAB621370}" type="parTrans" cxnId="{59A03F68-E0CF-4641-8C98-78CE01137D2C}">
      <dgm:prSet/>
      <dgm:spPr/>
      <dgm:t>
        <a:bodyPr/>
        <a:lstStyle/>
        <a:p>
          <a:endParaRPr lang="ru-RU"/>
        </a:p>
      </dgm:t>
    </dgm:pt>
    <dgm:pt modelId="{39CD83B4-48B8-43DE-B2E4-3B9DB0933864}" type="sibTrans" cxnId="{59A03F68-E0CF-4641-8C98-78CE01137D2C}">
      <dgm:prSet/>
      <dgm:spPr/>
      <dgm:t>
        <a:bodyPr/>
        <a:lstStyle/>
        <a:p>
          <a:endParaRPr lang="ru-RU"/>
        </a:p>
      </dgm:t>
    </dgm:pt>
    <dgm:pt modelId="{B201A168-C535-4D44-B654-CA5595200F22}" type="pres">
      <dgm:prSet presAssocID="{9EA82BB5-0CAC-48FD-A473-9DAB3C2330C0}" presName="linear" presStyleCnt="0">
        <dgm:presLayoutVars>
          <dgm:dir/>
          <dgm:animLvl val="lvl"/>
          <dgm:resizeHandles val="exact"/>
        </dgm:presLayoutVars>
      </dgm:prSet>
      <dgm:spPr/>
    </dgm:pt>
    <dgm:pt modelId="{A658365A-6CEF-4D7C-9CFC-04DEC55ADC3E}" type="pres">
      <dgm:prSet presAssocID="{E83BE8EB-41C2-47F7-A286-CDA6EACA4A70}" presName="parentLin" presStyleCnt="0"/>
      <dgm:spPr/>
    </dgm:pt>
    <dgm:pt modelId="{4621ADB8-1595-4380-882B-E6687EF0AC9F}" type="pres">
      <dgm:prSet presAssocID="{E83BE8EB-41C2-47F7-A286-CDA6EACA4A70}" presName="parentLeftMargin" presStyleLbl="node1" presStyleIdx="0" presStyleCnt="3"/>
      <dgm:spPr/>
    </dgm:pt>
    <dgm:pt modelId="{9CC2B58C-9976-4058-9EDC-73F41E23075E}" type="pres">
      <dgm:prSet presAssocID="{E83BE8EB-41C2-47F7-A286-CDA6EACA4A70}" presName="parentText" presStyleLbl="node1" presStyleIdx="0" presStyleCnt="3" custScaleY="153522" custLinFactX="2579" custLinFactY="-22193" custLinFactNeighborX="100000" custLinFactNeighborY="-100000">
        <dgm:presLayoutVars>
          <dgm:chMax val="0"/>
          <dgm:bulletEnabled val="1"/>
        </dgm:presLayoutVars>
      </dgm:prSet>
      <dgm:spPr/>
    </dgm:pt>
    <dgm:pt modelId="{3B312D5F-4C5F-44E7-8D63-2165199CFF0E}" type="pres">
      <dgm:prSet presAssocID="{E83BE8EB-41C2-47F7-A286-CDA6EACA4A70}" presName="negativeSpace" presStyleCnt="0"/>
      <dgm:spPr/>
    </dgm:pt>
    <dgm:pt modelId="{0D1D1F7F-D1BA-4F5D-8373-DBC9B4470715}" type="pres">
      <dgm:prSet presAssocID="{E83BE8EB-41C2-47F7-A286-CDA6EACA4A70}" presName="childText" presStyleLbl="conFgAcc1" presStyleIdx="0" presStyleCnt="3">
        <dgm:presLayoutVars>
          <dgm:bulletEnabled val="1"/>
        </dgm:presLayoutVars>
      </dgm:prSet>
      <dgm:spPr/>
    </dgm:pt>
    <dgm:pt modelId="{DD6A3B2D-9C6D-42AF-BF72-A8D45050EE79}" type="pres">
      <dgm:prSet presAssocID="{FED0C0AC-1EDC-4373-B2DC-8F79732619E9}" presName="spaceBetweenRectangles" presStyleCnt="0"/>
      <dgm:spPr/>
    </dgm:pt>
    <dgm:pt modelId="{1E7BFCD5-E1EA-40D1-9521-A60BEEA26332}" type="pres">
      <dgm:prSet presAssocID="{478640C0-10D5-4C58-BE95-BC7BA74D7C49}" presName="parentLin" presStyleCnt="0"/>
      <dgm:spPr/>
    </dgm:pt>
    <dgm:pt modelId="{BBD24995-64D3-43D0-8CA3-D11E2C04DB83}" type="pres">
      <dgm:prSet presAssocID="{478640C0-10D5-4C58-BE95-BC7BA74D7C49}" presName="parentLeftMargin" presStyleLbl="node1" presStyleIdx="0" presStyleCnt="3"/>
      <dgm:spPr/>
    </dgm:pt>
    <dgm:pt modelId="{8031118E-F6F5-4E00-8E2C-012AA06ACC38}" type="pres">
      <dgm:prSet presAssocID="{478640C0-10D5-4C58-BE95-BC7BA74D7C49}" presName="parentText" presStyleLbl="node1" presStyleIdx="1" presStyleCnt="3" custScaleY="215238" custLinFactX="1339" custLinFactNeighborX="100000" custLinFactNeighborY="1147">
        <dgm:presLayoutVars>
          <dgm:chMax val="0"/>
          <dgm:bulletEnabled val="1"/>
        </dgm:presLayoutVars>
      </dgm:prSet>
      <dgm:spPr/>
    </dgm:pt>
    <dgm:pt modelId="{945B5C29-BCF9-4DF8-9559-3E5C39D45F0F}" type="pres">
      <dgm:prSet presAssocID="{478640C0-10D5-4C58-BE95-BC7BA74D7C49}" presName="negativeSpace" presStyleCnt="0"/>
      <dgm:spPr/>
    </dgm:pt>
    <dgm:pt modelId="{40534A58-E45D-420F-A778-CF04AFB28CC8}" type="pres">
      <dgm:prSet presAssocID="{478640C0-10D5-4C58-BE95-BC7BA74D7C49}" presName="childText" presStyleLbl="conFgAcc1" presStyleIdx="1" presStyleCnt="3">
        <dgm:presLayoutVars>
          <dgm:bulletEnabled val="1"/>
        </dgm:presLayoutVars>
      </dgm:prSet>
      <dgm:spPr/>
    </dgm:pt>
    <dgm:pt modelId="{F779A9B8-F8D4-45A9-B949-BB030618E2CB}" type="pres">
      <dgm:prSet presAssocID="{B6134278-CD26-45C0-B35D-A92B7FC211A6}" presName="spaceBetweenRectangles" presStyleCnt="0"/>
      <dgm:spPr/>
    </dgm:pt>
    <dgm:pt modelId="{74961A12-2B88-4CA5-8C9F-8DEF91D6D02F}" type="pres">
      <dgm:prSet presAssocID="{9F1CB4CB-75D7-465A-B401-5EFB4F923BD0}" presName="parentLin" presStyleCnt="0"/>
      <dgm:spPr/>
    </dgm:pt>
    <dgm:pt modelId="{DD69E644-DB24-4DBE-90F0-235156AFB623}" type="pres">
      <dgm:prSet presAssocID="{9F1CB4CB-75D7-465A-B401-5EFB4F923BD0}" presName="parentLeftMargin" presStyleLbl="node1" presStyleIdx="1" presStyleCnt="3"/>
      <dgm:spPr/>
    </dgm:pt>
    <dgm:pt modelId="{5AFD15E1-7A56-4A70-8336-956FE1FBD232}" type="pres">
      <dgm:prSet presAssocID="{9F1CB4CB-75D7-465A-B401-5EFB4F923BD0}" presName="parentText" presStyleLbl="node1" presStyleIdx="2" presStyleCnt="3" custScaleY="215237" custLinFactX="1339" custLinFactNeighborX="100000" custLinFactNeighborY="4678">
        <dgm:presLayoutVars>
          <dgm:chMax val="0"/>
          <dgm:bulletEnabled val="1"/>
        </dgm:presLayoutVars>
      </dgm:prSet>
      <dgm:spPr/>
    </dgm:pt>
    <dgm:pt modelId="{54E5330A-136D-488C-BB13-032FF1CD8563}" type="pres">
      <dgm:prSet presAssocID="{9F1CB4CB-75D7-465A-B401-5EFB4F923BD0}" presName="negativeSpace" presStyleCnt="0"/>
      <dgm:spPr/>
    </dgm:pt>
    <dgm:pt modelId="{B2FB135F-FD07-42FB-9288-313DDC16FE1A}" type="pres">
      <dgm:prSet presAssocID="{9F1CB4CB-75D7-465A-B401-5EFB4F923BD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0BEBC02-C657-4217-982F-3ECBEC0C9CA5}" type="presOf" srcId="{E83BE8EB-41C2-47F7-A286-CDA6EACA4A70}" destId="{4621ADB8-1595-4380-882B-E6687EF0AC9F}" srcOrd="0" destOrd="0" presId="urn:microsoft.com/office/officeart/2005/8/layout/list1"/>
    <dgm:cxn modelId="{8B33CCA0-D108-425D-A445-87A52250773E}" type="presOf" srcId="{478640C0-10D5-4C58-BE95-BC7BA74D7C49}" destId="{8031118E-F6F5-4E00-8E2C-012AA06ACC38}" srcOrd="1" destOrd="0" presId="urn:microsoft.com/office/officeart/2005/8/layout/list1"/>
    <dgm:cxn modelId="{80067909-B68D-4FD8-AA6C-5E4562B5D090}" type="presOf" srcId="{9F1CB4CB-75D7-465A-B401-5EFB4F923BD0}" destId="{5AFD15E1-7A56-4A70-8336-956FE1FBD232}" srcOrd="1" destOrd="0" presId="urn:microsoft.com/office/officeart/2005/8/layout/list1"/>
    <dgm:cxn modelId="{36BDC6FA-394E-44E8-B461-CE1128D46E3D}" type="presOf" srcId="{E83BE8EB-41C2-47F7-A286-CDA6EACA4A70}" destId="{9CC2B58C-9976-4058-9EDC-73F41E23075E}" srcOrd="1" destOrd="0" presId="urn:microsoft.com/office/officeart/2005/8/layout/list1"/>
    <dgm:cxn modelId="{96398A60-D954-4D7F-BF82-AC6445C7D4B7}" srcId="{9EA82BB5-0CAC-48FD-A473-9DAB3C2330C0}" destId="{E83BE8EB-41C2-47F7-A286-CDA6EACA4A70}" srcOrd="0" destOrd="0" parTransId="{4EF6B708-7260-49D3-91A2-B1AA62193FEF}" sibTransId="{FED0C0AC-1EDC-4373-B2DC-8F79732619E9}"/>
    <dgm:cxn modelId="{10459731-0523-459D-8261-B58FB9905F52}" srcId="{9EA82BB5-0CAC-48FD-A473-9DAB3C2330C0}" destId="{478640C0-10D5-4C58-BE95-BC7BA74D7C49}" srcOrd="1" destOrd="0" parTransId="{D7084223-31E2-4BCE-B07A-44A914751C54}" sibTransId="{B6134278-CD26-45C0-B35D-A92B7FC211A6}"/>
    <dgm:cxn modelId="{CB37B40F-A723-407D-AC9D-5A99085C00C8}" type="presOf" srcId="{9EA82BB5-0CAC-48FD-A473-9DAB3C2330C0}" destId="{B201A168-C535-4D44-B654-CA5595200F22}" srcOrd="0" destOrd="0" presId="urn:microsoft.com/office/officeart/2005/8/layout/list1"/>
    <dgm:cxn modelId="{0A01D1B8-4334-4213-90BF-C7D8BDAF10AC}" type="presOf" srcId="{478640C0-10D5-4C58-BE95-BC7BA74D7C49}" destId="{BBD24995-64D3-43D0-8CA3-D11E2C04DB83}" srcOrd="0" destOrd="0" presId="urn:microsoft.com/office/officeart/2005/8/layout/list1"/>
    <dgm:cxn modelId="{59A03F68-E0CF-4641-8C98-78CE01137D2C}" srcId="{9EA82BB5-0CAC-48FD-A473-9DAB3C2330C0}" destId="{9F1CB4CB-75D7-465A-B401-5EFB4F923BD0}" srcOrd="2" destOrd="0" parTransId="{D66447D6-1C78-4A5E-BB75-418AAB621370}" sibTransId="{39CD83B4-48B8-43DE-B2E4-3B9DB0933864}"/>
    <dgm:cxn modelId="{51E000A2-AA20-4DBA-9555-A6F0FF5EA05E}" type="presOf" srcId="{9F1CB4CB-75D7-465A-B401-5EFB4F923BD0}" destId="{DD69E644-DB24-4DBE-90F0-235156AFB623}" srcOrd="0" destOrd="0" presId="urn:microsoft.com/office/officeart/2005/8/layout/list1"/>
    <dgm:cxn modelId="{C6717310-AC33-442F-801D-ACFCCA095472}" type="presParOf" srcId="{B201A168-C535-4D44-B654-CA5595200F22}" destId="{A658365A-6CEF-4D7C-9CFC-04DEC55ADC3E}" srcOrd="0" destOrd="0" presId="urn:microsoft.com/office/officeart/2005/8/layout/list1"/>
    <dgm:cxn modelId="{DDF1BA3B-CBC1-4405-BB9B-8DD7A03DE53C}" type="presParOf" srcId="{A658365A-6CEF-4D7C-9CFC-04DEC55ADC3E}" destId="{4621ADB8-1595-4380-882B-E6687EF0AC9F}" srcOrd="0" destOrd="0" presId="urn:microsoft.com/office/officeart/2005/8/layout/list1"/>
    <dgm:cxn modelId="{2D3E5FF7-0ABC-4E75-AF3F-0952BE2FCE30}" type="presParOf" srcId="{A658365A-6CEF-4D7C-9CFC-04DEC55ADC3E}" destId="{9CC2B58C-9976-4058-9EDC-73F41E23075E}" srcOrd="1" destOrd="0" presId="urn:microsoft.com/office/officeart/2005/8/layout/list1"/>
    <dgm:cxn modelId="{64635005-ABDD-422B-A8B3-0370FCC3AB45}" type="presParOf" srcId="{B201A168-C535-4D44-B654-CA5595200F22}" destId="{3B312D5F-4C5F-44E7-8D63-2165199CFF0E}" srcOrd="1" destOrd="0" presId="urn:microsoft.com/office/officeart/2005/8/layout/list1"/>
    <dgm:cxn modelId="{08812C02-AE92-41E0-AD3F-B8955921E8C9}" type="presParOf" srcId="{B201A168-C535-4D44-B654-CA5595200F22}" destId="{0D1D1F7F-D1BA-4F5D-8373-DBC9B4470715}" srcOrd="2" destOrd="0" presId="urn:microsoft.com/office/officeart/2005/8/layout/list1"/>
    <dgm:cxn modelId="{B80D0536-234C-43F7-91EC-94F0F2368A45}" type="presParOf" srcId="{B201A168-C535-4D44-B654-CA5595200F22}" destId="{DD6A3B2D-9C6D-42AF-BF72-A8D45050EE79}" srcOrd="3" destOrd="0" presId="urn:microsoft.com/office/officeart/2005/8/layout/list1"/>
    <dgm:cxn modelId="{91082811-6612-4832-A2C6-45182F25265E}" type="presParOf" srcId="{B201A168-C535-4D44-B654-CA5595200F22}" destId="{1E7BFCD5-E1EA-40D1-9521-A60BEEA26332}" srcOrd="4" destOrd="0" presId="urn:microsoft.com/office/officeart/2005/8/layout/list1"/>
    <dgm:cxn modelId="{07A7802E-432A-40C9-BB2C-499CB3A445D3}" type="presParOf" srcId="{1E7BFCD5-E1EA-40D1-9521-A60BEEA26332}" destId="{BBD24995-64D3-43D0-8CA3-D11E2C04DB83}" srcOrd="0" destOrd="0" presId="urn:microsoft.com/office/officeart/2005/8/layout/list1"/>
    <dgm:cxn modelId="{717C8768-AD27-4CF7-8835-EA7F507C87F1}" type="presParOf" srcId="{1E7BFCD5-E1EA-40D1-9521-A60BEEA26332}" destId="{8031118E-F6F5-4E00-8E2C-012AA06ACC38}" srcOrd="1" destOrd="0" presId="urn:microsoft.com/office/officeart/2005/8/layout/list1"/>
    <dgm:cxn modelId="{98817779-2541-4733-A3F2-A1142801AA87}" type="presParOf" srcId="{B201A168-C535-4D44-B654-CA5595200F22}" destId="{945B5C29-BCF9-4DF8-9559-3E5C39D45F0F}" srcOrd="5" destOrd="0" presId="urn:microsoft.com/office/officeart/2005/8/layout/list1"/>
    <dgm:cxn modelId="{98EA78EF-021F-4C99-93D6-03C76EA8AE1C}" type="presParOf" srcId="{B201A168-C535-4D44-B654-CA5595200F22}" destId="{40534A58-E45D-420F-A778-CF04AFB28CC8}" srcOrd="6" destOrd="0" presId="urn:microsoft.com/office/officeart/2005/8/layout/list1"/>
    <dgm:cxn modelId="{4F826978-FC6A-417F-8B9D-C2B3B3D54661}" type="presParOf" srcId="{B201A168-C535-4D44-B654-CA5595200F22}" destId="{F779A9B8-F8D4-45A9-B949-BB030618E2CB}" srcOrd="7" destOrd="0" presId="urn:microsoft.com/office/officeart/2005/8/layout/list1"/>
    <dgm:cxn modelId="{D2DCD8BA-25CB-4277-9A48-636F92631020}" type="presParOf" srcId="{B201A168-C535-4D44-B654-CA5595200F22}" destId="{74961A12-2B88-4CA5-8C9F-8DEF91D6D02F}" srcOrd="8" destOrd="0" presId="urn:microsoft.com/office/officeart/2005/8/layout/list1"/>
    <dgm:cxn modelId="{8C3D3992-78AF-446E-B8D6-750457D078A1}" type="presParOf" srcId="{74961A12-2B88-4CA5-8C9F-8DEF91D6D02F}" destId="{DD69E644-DB24-4DBE-90F0-235156AFB623}" srcOrd="0" destOrd="0" presId="urn:microsoft.com/office/officeart/2005/8/layout/list1"/>
    <dgm:cxn modelId="{E7C60E03-6F5D-4C82-A9D0-9DE837FDCD5F}" type="presParOf" srcId="{74961A12-2B88-4CA5-8C9F-8DEF91D6D02F}" destId="{5AFD15E1-7A56-4A70-8336-956FE1FBD232}" srcOrd="1" destOrd="0" presId="urn:microsoft.com/office/officeart/2005/8/layout/list1"/>
    <dgm:cxn modelId="{72C090E9-2164-4A09-81D8-0987749D1C26}" type="presParOf" srcId="{B201A168-C535-4D44-B654-CA5595200F22}" destId="{54E5330A-136D-488C-BB13-032FF1CD8563}" srcOrd="9" destOrd="0" presId="urn:microsoft.com/office/officeart/2005/8/layout/list1"/>
    <dgm:cxn modelId="{0CD748F5-E9A3-42BA-8DBB-AD2330979D91}" type="presParOf" srcId="{B201A168-C535-4D44-B654-CA5595200F22}" destId="{B2FB135F-FD07-42FB-9288-313DDC16FE1A}" srcOrd="10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BFAD20-D720-4C7C-8549-5C6ED07D81E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5A608E-2C47-4E5B-B422-03A3FA9E7F4E}">
      <dgm:prSet phldrT="[Текст]" phldr="1"/>
      <dgm:spPr/>
      <dgm:t>
        <a:bodyPr/>
        <a:lstStyle/>
        <a:p>
          <a:endParaRPr lang="ru-RU" dirty="0"/>
        </a:p>
      </dgm:t>
    </dgm:pt>
    <dgm:pt modelId="{978BCF7C-09E1-46DA-A0B2-51409EB6074A}" type="parTrans" cxnId="{0CF6D88E-89D3-4C82-8EEC-013093C88571}">
      <dgm:prSet/>
      <dgm:spPr/>
      <dgm:t>
        <a:bodyPr/>
        <a:lstStyle/>
        <a:p>
          <a:endParaRPr lang="ru-RU"/>
        </a:p>
      </dgm:t>
    </dgm:pt>
    <dgm:pt modelId="{ED46B22D-B556-4C4C-86C1-E55DCAE59B9D}" type="sibTrans" cxnId="{0CF6D88E-89D3-4C82-8EEC-013093C88571}">
      <dgm:prSet/>
      <dgm:spPr/>
      <dgm:t>
        <a:bodyPr/>
        <a:lstStyle/>
        <a:p>
          <a:endParaRPr lang="ru-RU"/>
        </a:p>
      </dgm:t>
    </dgm:pt>
    <dgm:pt modelId="{2D6B7F25-B03D-45DB-986D-A0DB2D2C703B}">
      <dgm:prSet phldrT="[Текст]"/>
      <dgm:spPr/>
      <dgm:t>
        <a:bodyPr/>
        <a:lstStyle/>
        <a:p>
          <a:r>
            <a:rPr lang="ru-RU" dirty="0" smtClean="0"/>
            <a:t>Удостоверение личности завещателя</a:t>
          </a:r>
          <a:endParaRPr lang="ru-RU" dirty="0"/>
        </a:p>
      </dgm:t>
    </dgm:pt>
    <dgm:pt modelId="{B540F073-5F98-41A6-B970-89C2503849F1}" type="parTrans" cxnId="{5C4FC3A5-D253-4B37-96CB-86DF976ED685}">
      <dgm:prSet/>
      <dgm:spPr/>
      <dgm:t>
        <a:bodyPr/>
        <a:lstStyle/>
        <a:p>
          <a:endParaRPr lang="ru-RU"/>
        </a:p>
      </dgm:t>
    </dgm:pt>
    <dgm:pt modelId="{590F2691-1450-420A-ACFD-3802AD1F5196}" type="sibTrans" cxnId="{5C4FC3A5-D253-4B37-96CB-86DF976ED685}">
      <dgm:prSet/>
      <dgm:spPr/>
      <dgm:t>
        <a:bodyPr/>
        <a:lstStyle/>
        <a:p>
          <a:endParaRPr lang="ru-RU"/>
        </a:p>
      </dgm:t>
    </dgm:pt>
    <dgm:pt modelId="{4474BA1B-0D99-4E10-8C82-05BC8EF77118}">
      <dgm:prSet phldrT="[Текст]"/>
      <dgm:spPr/>
      <dgm:t>
        <a:bodyPr/>
        <a:lstStyle/>
        <a:p>
          <a:endParaRPr lang="ru-RU" dirty="0"/>
        </a:p>
      </dgm:t>
    </dgm:pt>
    <dgm:pt modelId="{E960EB93-4147-4B1B-AD72-6A4B8198C9EA}" type="parTrans" cxnId="{6B7D3C12-D778-438F-B24F-3BC2D7537302}">
      <dgm:prSet/>
      <dgm:spPr/>
      <dgm:t>
        <a:bodyPr/>
        <a:lstStyle/>
        <a:p>
          <a:endParaRPr lang="ru-RU"/>
        </a:p>
      </dgm:t>
    </dgm:pt>
    <dgm:pt modelId="{3CB9034A-1333-4373-828F-F84A43F85C85}" type="sibTrans" cxnId="{6B7D3C12-D778-438F-B24F-3BC2D7537302}">
      <dgm:prSet/>
      <dgm:spPr/>
      <dgm:t>
        <a:bodyPr/>
        <a:lstStyle/>
        <a:p>
          <a:endParaRPr lang="ru-RU"/>
        </a:p>
      </dgm:t>
    </dgm:pt>
    <dgm:pt modelId="{B84F8EFB-5978-4475-9E5B-472CE66E07BC}">
      <dgm:prSet phldrT="[Текст]"/>
      <dgm:spPr/>
      <dgm:t>
        <a:bodyPr/>
        <a:lstStyle/>
        <a:p>
          <a:r>
            <a:rPr lang="ru-RU" dirty="0" smtClean="0"/>
            <a:t>Проверка дееспособности завещателя</a:t>
          </a:r>
          <a:endParaRPr lang="ru-RU" dirty="0"/>
        </a:p>
      </dgm:t>
    </dgm:pt>
    <dgm:pt modelId="{52C344FE-C8F9-42F1-A448-2B0C19D5E2B8}" type="parTrans" cxnId="{34E42325-6FBF-4E94-B5FC-B629A3DB73FB}">
      <dgm:prSet/>
      <dgm:spPr/>
      <dgm:t>
        <a:bodyPr/>
        <a:lstStyle/>
        <a:p>
          <a:endParaRPr lang="ru-RU"/>
        </a:p>
      </dgm:t>
    </dgm:pt>
    <dgm:pt modelId="{3281C716-7B7A-4603-9AAE-43EA880ED0DF}" type="sibTrans" cxnId="{34E42325-6FBF-4E94-B5FC-B629A3DB73FB}">
      <dgm:prSet/>
      <dgm:spPr/>
      <dgm:t>
        <a:bodyPr/>
        <a:lstStyle/>
        <a:p>
          <a:endParaRPr lang="ru-RU"/>
        </a:p>
      </dgm:t>
    </dgm:pt>
    <dgm:pt modelId="{D79CC94E-CCAC-4B92-9EF7-B9B7C2CE06F4}">
      <dgm:prSet phldrT="[Текст]" phldr="1"/>
      <dgm:spPr/>
      <dgm:t>
        <a:bodyPr/>
        <a:lstStyle/>
        <a:p>
          <a:endParaRPr lang="ru-RU"/>
        </a:p>
      </dgm:t>
    </dgm:pt>
    <dgm:pt modelId="{42AA3AEE-D5ED-4A26-8CA5-EEB61B4F63DA}" type="parTrans" cxnId="{AD992B17-2BB0-413F-B958-8B1EEC0CBF88}">
      <dgm:prSet/>
      <dgm:spPr/>
      <dgm:t>
        <a:bodyPr/>
        <a:lstStyle/>
        <a:p>
          <a:endParaRPr lang="ru-RU"/>
        </a:p>
      </dgm:t>
    </dgm:pt>
    <dgm:pt modelId="{E7D8884E-BC94-4086-A14F-4F47D3BBED58}" type="sibTrans" cxnId="{AD992B17-2BB0-413F-B958-8B1EEC0CBF88}">
      <dgm:prSet/>
      <dgm:spPr/>
      <dgm:t>
        <a:bodyPr/>
        <a:lstStyle/>
        <a:p>
          <a:endParaRPr lang="ru-RU"/>
        </a:p>
      </dgm:t>
    </dgm:pt>
    <dgm:pt modelId="{96916438-7184-4AD8-8D8B-B41BA51D27C5}">
      <dgm:prSet phldrT="[Текст]"/>
      <dgm:spPr/>
      <dgm:t>
        <a:bodyPr/>
        <a:lstStyle/>
        <a:p>
          <a:r>
            <a:rPr lang="ru-RU" dirty="0" smtClean="0"/>
            <a:t>Соблюдение  требований законодательства к тексту завещания</a:t>
          </a:r>
          <a:endParaRPr lang="ru-RU" dirty="0"/>
        </a:p>
      </dgm:t>
    </dgm:pt>
    <dgm:pt modelId="{44584EC4-B59F-4539-8873-FFE7DA2FB496}" type="parTrans" cxnId="{5E315D7F-1056-42EA-BCED-58CEE8CD32E1}">
      <dgm:prSet/>
      <dgm:spPr/>
      <dgm:t>
        <a:bodyPr/>
        <a:lstStyle/>
        <a:p>
          <a:endParaRPr lang="ru-RU"/>
        </a:p>
      </dgm:t>
    </dgm:pt>
    <dgm:pt modelId="{FBCF1628-FDB2-434D-9461-14EFDC904C3B}" type="sibTrans" cxnId="{5E315D7F-1056-42EA-BCED-58CEE8CD32E1}">
      <dgm:prSet/>
      <dgm:spPr/>
      <dgm:t>
        <a:bodyPr/>
        <a:lstStyle/>
        <a:p>
          <a:endParaRPr lang="ru-RU"/>
        </a:p>
      </dgm:t>
    </dgm:pt>
    <dgm:pt modelId="{EACB7055-AE64-447B-94DF-4FD600B66E61}" type="pres">
      <dgm:prSet presAssocID="{D4BFAD20-D720-4C7C-8549-5C6ED07D81E4}" presName="linearFlow" presStyleCnt="0">
        <dgm:presLayoutVars>
          <dgm:dir/>
          <dgm:animLvl val="lvl"/>
          <dgm:resizeHandles val="exact"/>
        </dgm:presLayoutVars>
      </dgm:prSet>
      <dgm:spPr/>
    </dgm:pt>
    <dgm:pt modelId="{4A0A5EDA-6FDD-425F-9978-7BC63A4D71D8}" type="pres">
      <dgm:prSet presAssocID="{E15A608E-2C47-4E5B-B422-03A3FA9E7F4E}" presName="composite" presStyleCnt="0"/>
      <dgm:spPr/>
    </dgm:pt>
    <dgm:pt modelId="{6F64BB15-1A9D-423C-A2B0-B4B9DC273425}" type="pres">
      <dgm:prSet presAssocID="{E15A608E-2C47-4E5B-B422-03A3FA9E7F4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B442919-6241-4148-A714-374383096F4D}" type="pres">
      <dgm:prSet presAssocID="{E15A608E-2C47-4E5B-B422-03A3FA9E7F4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C972A-8A77-47A9-BC02-781250670DCF}" type="pres">
      <dgm:prSet presAssocID="{ED46B22D-B556-4C4C-86C1-E55DCAE59B9D}" presName="sp" presStyleCnt="0"/>
      <dgm:spPr/>
    </dgm:pt>
    <dgm:pt modelId="{6D5AB14C-8613-4517-B878-73357BC7313B}" type="pres">
      <dgm:prSet presAssocID="{4474BA1B-0D99-4E10-8C82-05BC8EF77118}" presName="composite" presStyleCnt="0"/>
      <dgm:spPr/>
    </dgm:pt>
    <dgm:pt modelId="{E4E80124-801E-4B25-A89E-DF418849246E}" type="pres">
      <dgm:prSet presAssocID="{4474BA1B-0D99-4E10-8C82-05BC8EF7711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71C59-8209-4C25-B913-85ECF3D8592C}" type="pres">
      <dgm:prSet presAssocID="{4474BA1B-0D99-4E10-8C82-05BC8EF7711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5ED88-7E69-4ADB-972F-8F25225A844C}" type="pres">
      <dgm:prSet presAssocID="{3CB9034A-1333-4373-828F-F84A43F85C85}" presName="sp" presStyleCnt="0"/>
      <dgm:spPr/>
    </dgm:pt>
    <dgm:pt modelId="{336C09ED-1B05-4DB3-B71B-3A09F30B327A}" type="pres">
      <dgm:prSet presAssocID="{D79CC94E-CCAC-4B92-9EF7-B9B7C2CE06F4}" presName="composite" presStyleCnt="0"/>
      <dgm:spPr/>
    </dgm:pt>
    <dgm:pt modelId="{EA286465-801F-42C6-B3C0-ABA7986F935C}" type="pres">
      <dgm:prSet presAssocID="{D79CC94E-CCAC-4B92-9EF7-B9B7C2CE06F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C963DAB-CA96-4F34-8837-2CED83E0802B}" type="pres">
      <dgm:prSet presAssocID="{D79CC94E-CCAC-4B92-9EF7-B9B7C2CE06F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6D88E-89D3-4C82-8EEC-013093C88571}" srcId="{D4BFAD20-D720-4C7C-8549-5C6ED07D81E4}" destId="{E15A608E-2C47-4E5B-B422-03A3FA9E7F4E}" srcOrd="0" destOrd="0" parTransId="{978BCF7C-09E1-46DA-A0B2-51409EB6074A}" sibTransId="{ED46B22D-B556-4C4C-86C1-E55DCAE59B9D}"/>
    <dgm:cxn modelId="{4CA053B2-0915-47D3-AE52-6246FA5C3BD8}" type="presOf" srcId="{4474BA1B-0D99-4E10-8C82-05BC8EF77118}" destId="{E4E80124-801E-4B25-A89E-DF418849246E}" srcOrd="0" destOrd="0" presId="urn:microsoft.com/office/officeart/2005/8/layout/chevron2"/>
    <dgm:cxn modelId="{36C67921-9E72-4E04-935D-34DDC1EFF3F3}" type="presOf" srcId="{96916438-7184-4AD8-8D8B-B41BA51D27C5}" destId="{7C963DAB-CA96-4F34-8837-2CED83E0802B}" srcOrd="0" destOrd="0" presId="urn:microsoft.com/office/officeart/2005/8/layout/chevron2"/>
    <dgm:cxn modelId="{67AA75E3-7D92-47D7-8663-A51FD20E017C}" type="presOf" srcId="{D79CC94E-CCAC-4B92-9EF7-B9B7C2CE06F4}" destId="{EA286465-801F-42C6-B3C0-ABA7986F935C}" srcOrd="0" destOrd="0" presId="urn:microsoft.com/office/officeart/2005/8/layout/chevron2"/>
    <dgm:cxn modelId="{F5B88B87-25FA-420C-AE90-E28E2A40B61D}" type="presOf" srcId="{2D6B7F25-B03D-45DB-986D-A0DB2D2C703B}" destId="{7B442919-6241-4148-A714-374383096F4D}" srcOrd="0" destOrd="0" presId="urn:microsoft.com/office/officeart/2005/8/layout/chevron2"/>
    <dgm:cxn modelId="{A5B198B4-12F1-441C-826F-98471130C67A}" type="presOf" srcId="{B84F8EFB-5978-4475-9E5B-472CE66E07BC}" destId="{62E71C59-8209-4C25-B913-85ECF3D8592C}" srcOrd="0" destOrd="0" presId="urn:microsoft.com/office/officeart/2005/8/layout/chevron2"/>
    <dgm:cxn modelId="{5E315D7F-1056-42EA-BCED-58CEE8CD32E1}" srcId="{D79CC94E-CCAC-4B92-9EF7-B9B7C2CE06F4}" destId="{96916438-7184-4AD8-8D8B-B41BA51D27C5}" srcOrd="0" destOrd="0" parTransId="{44584EC4-B59F-4539-8873-FFE7DA2FB496}" sibTransId="{FBCF1628-FDB2-434D-9461-14EFDC904C3B}"/>
    <dgm:cxn modelId="{0F6FB190-A3D4-4090-A528-7043603AB137}" type="presOf" srcId="{D4BFAD20-D720-4C7C-8549-5C6ED07D81E4}" destId="{EACB7055-AE64-447B-94DF-4FD600B66E61}" srcOrd="0" destOrd="0" presId="urn:microsoft.com/office/officeart/2005/8/layout/chevron2"/>
    <dgm:cxn modelId="{A536AAF6-2185-40D3-83D3-1E1B76C012B3}" type="presOf" srcId="{E15A608E-2C47-4E5B-B422-03A3FA9E7F4E}" destId="{6F64BB15-1A9D-423C-A2B0-B4B9DC273425}" srcOrd="0" destOrd="0" presId="urn:microsoft.com/office/officeart/2005/8/layout/chevron2"/>
    <dgm:cxn modelId="{AD992B17-2BB0-413F-B958-8B1EEC0CBF88}" srcId="{D4BFAD20-D720-4C7C-8549-5C6ED07D81E4}" destId="{D79CC94E-CCAC-4B92-9EF7-B9B7C2CE06F4}" srcOrd="2" destOrd="0" parTransId="{42AA3AEE-D5ED-4A26-8CA5-EEB61B4F63DA}" sibTransId="{E7D8884E-BC94-4086-A14F-4F47D3BBED58}"/>
    <dgm:cxn modelId="{5C4FC3A5-D253-4B37-96CB-86DF976ED685}" srcId="{E15A608E-2C47-4E5B-B422-03A3FA9E7F4E}" destId="{2D6B7F25-B03D-45DB-986D-A0DB2D2C703B}" srcOrd="0" destOrd="0" parTransId="{B540F073-5F98-41A6-B970-89C2503849F1}" sibTransId="{590F2691-1450-420A-ACFD-3802AD1F5196}"/>
    <dgm:cxn modelId="{34E42325-6FBF-4E94-B5FC-B629A3DB73FB}" srcId="{4474BA1B-0D99-4E10-8C82-05BC8EF77118}" destId="{B84F8EFB-5978-4475-9E5B-472CE66E07BC}" srcOrd="0" destOrd="0" parTransId="{52C344FE-C8F9-42F1-A448-2B0C19D5E2B8}" sibTransId="{3281C716-7B7A-4603-9AAE-43EA880ED0DF}"/>
    <dgm:cxn modelId="{6B7D3C12-D778-438F-B24F-3BC2D7537302}" srcId="{D4BFAD20-D720-4C7C-8549-5C6ED07D81E4}" destId="{4474BA1B-0D99-4E10-8C82-05BC8EF77118}" srcOrd="1" destOrd="0" parTransId="{E960EB93-4147-4B1B-AD72-6A4B8198C9EA}" sibTransId="{3CB9034A-1333-4373-828F-F84A43F85C85}"/>
    <dgm:cxn modelId="{844C3081-750C-4BDF-9801-D46EF86FB2AE}" type="presParOf" srcId="{EACB7055-AE64-447B-94DF-4FD600B66E61}" destId="{4A0A5EDA-6FDD-425F-9978-7BC63A4D71D8}" srcOrd="0" destOrd="0" presId="urn:microsoft.com/office/officeart/2005/8/layout/chevron2"/>
    <dgm:cxn modelId="{4422296D-E6BC-4171-B263-3CF77F8195C6}" type="presParOf" srcId="{4A0A5EDA-6FDD-425F-9978-7BC63A4D71D8}" destId="{6F64BB15-1A9D-423C-A2B0-B4B9DC273425}" srcOrd="0" destOrd="0" presId="urn:microsoft.com/office/officeart/2005/8/layout/chevron2"/>
    <dgm:cxn modelId="{E724ACF6-339A-489E-A74C-27347675884D}" type="presParOf" srcId="{4A0A5EDA-6FDD-425F-9978-7BC63A4D71D8}" destId="{7B442919-6241-4148-A714-374383096F4D}" srcOrd="1" destOrd="0" presId="urn:microsoft.com/office/officeart/2005/8/layout/chevron2"/>
    <dgm:cxn modelId="{5442CCDE-158C-4020-9AE6-E00295C69354}" type="presParOf" srcId="{EACB7055-AE64-447B-94DF-4FD600B66E61}" destId="{D28C972A-8A77-47A9-BC02-781250670DCF}" srcOrd="1" destOrd="0" presId="urn:microsoft.com/office/officeart/2005/8/layout/chevron2"/>
    <dgm:cxn modelId="{415C50A2-9D10-4ED3-B3D7-D82A6F9ACB13}" type="presParOf" srcId="{EACB7055-AE64-447B-94DF-4FD600B66E61}" destId="{6D5AB14C-8613-4517-B878-73357BC7313B}" srcOrd="2" destOrd="0" presId="urn:microsoft.com/office/officeart/2005/8/layout/chevron2"/>
    <dgm:cxn modelId="{4A61F1E6-6B61-45AF-A1BF-8FE19963B997}" type="presParOf" srcId="{6D5AB14C-8613-4517-B878-73357BC7313B}" destId="{E4E80124-801E-4B25-A89E-DF418849246E}" srcOrd="0" destOrd="0" presId="urn:microsoft.com/office/officeart/2005/8/layout/chevron2"/>
    <dgm:cxn modelId="{0217B8AA-47B8-4425-AFDB-AFA71FBD64B5}" type="presParOf" srcId="{6D5AB14C-8613-4517-B878-73357BC7313B}" destId="{62E71C59-8209-4C25-B913-85ECF3D8592C}" srcOrd="1" destOrd="0" presId="urn:microsoft.com/office/officeart/2005/8/layout/chevron2"/>
    <dgm:cxn modelId="{B1B30FF4-6D6B-4CA8-8779-50FB3570FF5D}" type="presParOf" srcId="{EACB7055-AE64-447B-94DF-4FD600B66E61}" destId="{7145ED88-7E69-4ADB-972F-8F25225A844C}" srcOrd="3" destOrd="0" presId="urn:microsoft.com/office/officeart/2005/8/layout/chevron2"/>
    <dgm:cxn modelId="{C896E1AD-B7CE-4DBC-8A96-6909BE5090CD}" type="presParOf" srcId="{EACB7055-AE64-447B-94DF-4FD600B66E61}" destId="{336C09ED-1B05-4DB3-B71B-3A09F30B327A}" srcOrd="4" destOrd="0" presId="urn:microsoft.com/office/officeart/2005/8/layout/chevron2"/>
    <dgm:cxn modelId="{B584A429-AB50-4C0C-9896-CA77C0EBB950}" type="presParOf" srcId="{336C09ED-1B05-4DB3-B71B-3A09F30B327A}" destId="{EA286465-801F-42C6-B3C0-ABA7986F935C}" srcOrd="0" destOrd="0" presId="urn:microsoft.com/office/officeart/2005/8/layout/chevron2"/>
    <dgm:cxn modelId="{CD501760-59A3-4E6A-8799-93F90BB1EEDF}" type="presParOf" srcId="{336C09ED-1B05-4DB3-B71B-3A09F30B327A}" destId="{7C963DAB-CA96-4F34-8837-2CED83E0802B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000263"/>
          </a:xfrm>
        </p:spPr>
        <p:txBody>
          <a:bodyPr/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Лекция 5.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Тема: Особенности нотариального удостоверения отдельных видов сделок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доверенностей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Срок доверенности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 доверенности - </a:t>
            </a:r>
            <a:r>
              <a:rPr lang="ru-RU" b="1" dirty="0" smtClean="0"/>
              <a:t> простая письменная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Если доверенность выдается для совершения сделок, требующих нотариальной формы, она должна быть нотариально удостоверена. В п. 3 ст. 185 ГК РФ предусмотрены виды доверенностей, приравниваемых по юридической силе к нотариально удостоверенным.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 нотариально удостоверенным приравниваются: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доверенности, удостоверенные:</a:t>
            </a:r>
            <a:endParaRPr lang="ru-RU" dirty="0" smtClean="0"/>
          </a:p>
          <a:p>
            <a:pPr lvl="0"/>
            <a:r>
              <a:rPr lang="ru-RU" dirty="0" smtClean="0"/>
              <a:t>начальниками мест лишения свободы в отношении доверителей, содержащихся в этих учреждениях;</a:t>
            </a:r>
          </a:p>
          <a:p>
            <a:pPr lvl="0"/>
            <a:r>
              <a:rPr lang="ru-RU" dirty="0" smtClean="0"/>
              <a:t>администрацией учреждений соцзащиты населения или руководителем (его заместителем) соответствующего органа соцзащиты в отношении совершеннолетних дееспособных граждан, находящихся в учреждениях социальной защиты.</a:t>
            </a:r>
          </a:p>
          <a:p>
            <a:r>
              <a:rPr lang="ru-RU" b="1" dirty="0" smtClean="0"/>
              <a:t>Доверенности на получение зарплаты, иных платежей,  корреспонденции, авторского вознаграждения, вкладов в банки, удостоверенные:</a:t>
            </a:r>
            <a:endParaRPr lang="ru-RU" dirty="0" smtClean="0"/>
          </a:p>
          <a:p>
            <a:pPr lvl="0"/>
            <a:r>
              <a:rPr lang="ru-RU" dirty="0" smtClean="0"/>
              <a:t>Организацией, в которой работает или учится доверитель;</a:t>
            </a:r>
          </a:p>
          <a:p>
            <a:pPr lvl="0"/>
            <a:r>
              <a:rPr lang="ru-RU" dirty="0" smtClean="0"/>
              <a:t>ЖЭО по месту жительства доверителя;</a:t>
            </a:r>
          </a:p>
          <a:p>
            <a:pPr lvl="0"/>
            <a:r>
              <a:rPr lang="ru-RU" dirty="0" smtClean="0"/>
              <a:t>Администрацией стационарного лечебного учреждения, в котором находится доверитель.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ahoma" pitchFamily="34" charset="0"/>
                <a:cs typeface="Tahoma" pitchFamily="34" charset="0"/>
              </a:rPr>
              <a:t>Нотариус удостоверяет доверенности от имени одного или нескольких лиц, на имя одного или нескольких лиц.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тем, как заверить доверенность, нотариус обязан:</a:t>
            </a:r>
          </a:p>
          <a:p>
            <a:pPr lvl="0"/>
            <a:r>
              <a:rPr lang="ru-RU" dirty="0" smtClean="0"/>
              <a:t>Зачитать лицу ее текст;</a:t>
            </a:r>
          </a:p>
          <a:p>
            <a:pPr lvl="0"/>
            <a:r>
              <a:rPr lang="ru-RU" dirty="0" smtClean="0"/>
              <a:t>Предупредить о юридических последствиях совершения данной доверенности;</a:t>
            </a:r>
          </a:p>
          <a:p>
            <a:pPr lvl="0"/>
            <a:r>
              <a:rPr lang="ru-RU" dirty="0" smtClean="0"/>
              <a:t>Разъяснить порядок отмены доверенности.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доверенности должны быть указаны: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Место и дата ее подписания;</a:t>
            </a:r>
          </a:p>
          <a:p>
            <a:pPr lvl="0"/>
            <a:r>
              <a:rPr lang="ru-RU" dirty="0" smtClean="0"/>
              <a:t>Сведения о лицах, подписавших доверенность, а именно:</a:t>
            </a:r>
          </a:p>
          <a:p>
            <a:r>
              <a:rPr lang="ru-RU" dirty="0" smtClean="0"/>
              <a:t>В отношении </a:t>
            </a:r>
            <a:r>
              <a:rPr lang="ru-RU" dirty="0" smtClean="0"/>
              <a:t>физических лиц </a:t>
            </a:r>
            <a:r>
              <a:rPr lang="ru-RU" dirty="0" smtClean="0"/>
              <a:t>– ФИО, дата рождения, реквизиты документа, удостоверяющего личность, адрес ПМЖ;</a:t>
            </a:r>
          </a:p>
          <a:p>
            <a:r>
              <a:rPr lang="ru-RU" dirty="0" smtClean="0"/>
              <a:t>В отношении ЮЛ – полное наименование </a:t>
            </a:r>
            <a:r>
              <a:rPr lang="ru-RU" dirty="0" smtClean="0"/>
              <a:t>ЮЛ, </a:t>
            </a:r>
            <a:r>
              <a:rPr lang="ru-RU" dirty="0" smtClean="0"/>
              <a:t>ИНН, юридический адрес, дата и место государственно регистрации, № свидетельства о регистрации, адрес фактического местонахождения.</a:t>
            </a:r>
          </a:p>
          <a:p>
            <a:r>
              <a:rPr lang="ru-RU" dirty="0" smtClean="0"/>
              <a:t>В доверенности должны быть </a:t>
            </a:r>
            <a:r>
              <a:rPr lang="ru-RU" b="1" dirty="0" smtClean="0"/>
              <a:t>четко указаны передаваемые полномочия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Основания прекращения доверенности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истечение срока доверенности;</a:t>
            </a:r>
          </a:p>
          <a:p>
            <a:pPr lvl="0"/>
            <a:r>
              <a:rPr lang="ru-RU" dirty="0" smtClean="0"/>
              <a:t>совершения действия, предусмотренного доверенностью;</a:t>
            </a:r>
          </a:p>
          <a:p>
            <a:pPr lvl="0"/>
            <a:r>
              <a:rPr lang="ru-RU" dirty="0" smtClean="0"/>
              <a:t>отмена доверенности лицом, выдавшим ее, т.е. представляемым;</a:t>
            </a:r>
          </a:p>
          <a:p>
            <a:pPr lvl="0"/>
            <a:r>
              <a:rPr lang="ru-RU" dirty="0" smtClean="0"/>
              <a:t>отказ представителя от доверенности;</a:t>
            </a:r>
          </a:p>
          <a:p>
            <a:pPr lvl="0"/>
            <a:r>
              <a:rPr lang="ru-RU" dirty="0" smtClean="0"/>
              <a:t>прекращение юридического лица (представителя или представляемого);</a:t>
            </a:r>
          </a:p>
          <a:p>
            <a:pPr lvl="0"/>
            <a:r>
              <a:rPr lang="ru-RU" dirty="0" smtClean="0"/>
              <a:t>смерть представителя либо представляемого, признание любого из них недееспособным, ограниченно дееспособным или безвестно отсутствующим.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Брачный договор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соглашение лиц, вступающих в брак или соглашение супругов, в котором определены имущественные права и обязанности супругов в браке, а также в случае его расторжения.</a:t>
            </a:r>
          </a:p>
          <a:p>
            <a:r>
              <a:rPr lang="ru-RU" dirty="0" smtClean="0"/>
              <a:t>Форма – письменная, нотариально удостоверенная</a:t>
            </a:r>
          </a:p>
          <a:p>
            <a:r>
              <a:rPr lang="ru-RU" dirty="0" smtClean="0"/>
              <a:t>Предмет брачного договора – правовой режим имущества супругов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брачного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права и обязанности супругов по взаимному содержанию;</a:t>
            </a:r>
          </a:p>
          <a:p>
            <a:pPr lvl="0"/>
            <a:r>
              <a:rPr lang="ru-RU" dirty="0" smtClean="0"/>
              <a:t>способ участия в доходах друг друга;</a:t>
            </a:r>
          </a:p>
          <a:p>
            <a:pPr lvl="0"/>
            <a:r>
              <a:rPr lang="ru-RU" dirty="0" smtClean="0"/>
              <a:t>порядок участия в совместных расходах;</a:t>
            </a:r>
          </a:p>
          <a:p>
            <a:pPr lvl="0"/>
            <a:r>
              <a:rPr lang="ru-RU" dirty="0" smtClean="0"/>
              <a:t>порядок передачи имущества каждому из супругов в случае расторжения брака;</a:t>
            </a:r>
          </a:p>
          <a:p>
            <a:pPr lvl="0"/>
            <a:r>
              <a:rPr lang="ru-RU" dirty="0" smtClean="0"/>
              <a:t>иное.</a:t>
            </a:r>
          </a:p>
          <a:p>
            <a:r>
              <a:rPr lang="ru-RU" dirty="0" smtClean="0"/>
              <a:t>Возникновение прав и обязанностей может быть поставлено в зависимость от наступления определенных  сроков или событий.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Ограничения в содержании брачного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БД не могут быть включены следующие положения:</a:t>
            </a:r>
          </a:p>
          <a:p>
            <a:pPr lvl="0"/>
            <a:r>
              <a:rPr lang="ru-RU" dirty="0" smtClean="0"/>
              <a:t>ограничение правоспособности или дееспособности супругов, права на обращение в суд за защитой своих прав и интересов;</a:t>
            </a:r>
          </a:p>
          <a:p>
            <a:pPr lvl="0"/>
            <a:r>
              <a:rPr lang="ru-RU" dirty="0" smtClean="0"/>
              <a:t>размещение личных неимущественных отношений между супругами, прав и обязанностей супругов в отношении детей;</a:t>
            </a:r>
          </a:p>
          <a:p>
            <a:pPr lvl="0"/>
            <a:r>
              <a:rPr lang="ru-RU" dirty="0" smtClean="0"/>
              <a:t>условия, ограничивающие право нетрудоспособного нуждающегося супруга на получение содержания;</a:t>
            </a:r>
          </a:p>
          <a:p>
            <a:r>
              <a:rPr lang="ru-RU" dirty="0" smtClean="0"/>
              <a:t>условия, которые ставят одного из супругов в неблагоприятное положение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sz="2800" dirty="0" smtClean="0">
                <a:latin typeface="Tahoma" pitchFamily="34" charset="0"/>
                <a:cs typeface="Tahoma" pitchFamily="34" charset="0"/>
              </a:rPr>
              <a:t>.  Удостоверение доверенностей.</a:t>
            </a:r>
          </a:p>
          <a:p>
            <a:r>
              <a:rPr lang="ru-RU" sz="2800" dirty="0" smtClean="0">
                <a:latin typeface="Tahoma" pitchFamily="34" charset="0"/>
                <a:cs typeface="Tahoma" pitchFamily="34" charset="0"/>
              </a:rPr>
              <a:t>2. Удостоверение брачного договора.</a:t>
            </a:r>
          </a:p>
          <a:p>
            <a:r>
              <a:rPr lang="ru-RU" sz="2800" dirty="0" smtClean="0">
                <a:latin typeface="Tahoma" pitchFamily="34" charset="0"/>
                <a:cs typeface="Tahoma" pitchFamily="34" charset="0"/>
              </a:rPr>
              <a:t>3.  Удостоверение соглашения об уплате алиментов.</a:t>
            </a:r>
          </a:p>
          <a:p>
            <a:r>
              <a:rPr lang="ru-RU" sz="2800" dirty="0" smtClean="0">
                <a:latin typeface="Tahoma" pitchFamily="34" charset="0"/>
                <a:cs typeface="Tahoma" pitchFamily="34" charset="0"/>
              </a:rPr>
              <a:t>4. Удостоверение завещаний.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Соглашение об уплате алиментов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Заключается между лицом, обязанным уплачивать алименты, и получателем.</a:t>
            </a:r>
          </a:p>
          <a:p>
            <a:r>
              <a:rPr lang="ru-RU" dirty="0" smtClean="0"/>
              <a:t>Обладает силой исполнительного листа </a:t>
            </a:r>
            <a:r>
              <a:rPr lang="ru-RU" dirty="0" smtClean="0"/>
              <a:t>и обязательно </a:t>
            </a:r>
            <a:r>
              <a:rPr lang="ru-RU" dirty="0" smtClean="0"/>
              <a:t>для исполнения.</a:t>
            </a:r>
          </a:p>
          <a:p>
            <a:r>
              <a:rPr lang="ru-RU" dirty="0" smtClean="0"/>
              <a:t>Форма – письменная, нотариально удостоверенная (несоблюдение формы влечет недействительность соглашения).</a:t>
            </a:r>
          </a:p>
          <a:p>
            <a:r>
              <a:rPr lang="ru-RU" dirty="0" smtClean="0"/>
              <a:t>Стороны:</a:t>
            </a:r>
          </a:p>
          <a:p>
            <a:r>
              <a:rPr lang="ru-RU" dirty="0" smtClean="0"/>
              <a:t>Получатель алиментов и плательщик алиментов </a:t>
            </a:r>
            <a:r>
              <a:rPr lang="ru-RU" dirty="0" smtClean="0"/>
              <a:t>(супруги</a:t>
            </a:r>
            <a:r>
              <a:rPr lang="ru-RU" dirty="0" smtClean="0"/>
              <a:t>,  братья, сестры, отчимы, пасынки, падчерицы, т.е. члены  </a:t>
            </a:r>
            <a:r>
              <a:rPr lang="ru-RU" dirty="0" smtClean="0"/>
              <a:t>семьи).</a:t>
            </a:r>
            <a:endParaRPr lang="ru-RU" dirty="0" smtClean="0"/>
          </a:p>
          <a:p>
            <a:r>
              <a:rPr lang="ru-RU" dirty="0" smtClean="0"/>
              <a:t>В случаях недееспособности одной или обеих сторон сторонами соглашения являются их законные представители.</a:t>
            </a:r>
          </a:p>
          <a:p>
            <a:r>
              <a:rPr lang="ru-RU" dirty="0" smtClean="0"/>
              <a:t>При удостоверении соглашения, одна из сторон которого является </a:t>
            </a:r>
            <a:r>
              <a:rPr lang="ru-RU" dirty="0" err="1" smtClean="0"/>
              <a:t>неполностью</a:t>
            </a:r>
            <a:r>
              <a:rPr lang="ru-RU" dirty="0" smtClean="0"/>
              <a:t> дееспособной, нотариус истребует письменное согласие законного представителя такой стороны.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Нотариус проверяет существенные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sz="2800" b="1" dirty="0" err="1" smtClean="0"/>
              <a:t>премет</a:t>
            </a:r>
            <a:r>
              <a:rPr lang="ru-RU" sz="2800" dirty="0" smtClean="0"/>
              <a:t> соглашения </a:t>
            </a:r>
            <a:r>
              <a:rPr lang="ru-RU" sz="2800" dirty="0" smtClean="0"/>
              <a:t> (устанавливается </a:t>
            </a:r>
            <a:r>
              <a:rPr lang="ru-RU" sz="2800" dirty="0" smtClean="0"/>
              <a:t>соглашением сторон, но не ниже того предела, как если бы он был взыскан по </a:t>
            </a:r>
            <a:r>
              <a:rPr lang="ru-RU" sz="2800" dirty="0" smtClean="0"/>
              <a:t>суду);</a:t>
            </a:r>
            <a:endParaRPr lang="ru-RU" sz="1800" dirty="0" smtClean="0"/>
          </a:p>
          <a:p>
            <a:pPr lvl="0"/>
            <a:r>
              <a:rPr lang="ru-RU" sz="2800" b="1" dirty="0" smtClean="0"/>
              <a:t>способ</a:t>
            </a:r>
            <a:r>
              <a:rPr lang="ru-RU" sz="2800" dirty="0" smtClean="0"/>
              <a:t> </a:t>
            </a:r>
            <a:r>
              <a:rPr lang="ru-RU" sz="2800" dirty="0" smtClean="0"/>
              <a:t>уплаты : </a:t>
            </a:r>
            <a:endParaRPr lang="ru-RU" sz="1800" dirty="0" smtClean="0"/>
          </a:p>
          <a:p>
            <a:pPr lvl="1"/>
            <a:r>
              <a:rPr lang="ru-RU" dirty="0" smtClean="0"/>
              <a:t>в доле к заработку или другому доходу плательщика;</a:t>
            </a:r>
            <a:endParaRPr lang="ru-RU" sz="1600" dirty="0" smtClean="0"/>
          </a:p>
          <a:p>
            <a:pPr lvl="1"/>
            <a:r>
              <a:rPr lang="ru-RU" dirty="0" smtClean="0"/>
              <a:t>в неизменной денежной сумме, уплачиваемой периодически;</a:t>
            </a:r>
            <a:endParaRPr lang="ru-RU" sz="1600" dirty="0" smtClean="0"/>
          </a:p>
          <a:p>
            <a:pPr lvl="1"/>
            <a:r>
              <a:rPr lang="ru-RU" dirty="0" smtClean="0"/>
              <a:t>в твердой денежной сумме единовременно;</a:t>
            </a:r>
            <a:endParaRPr lang="ru-RU" sz="1600" dirty="0" smtClean="0"/>
          </a:p>
          <a:p>
            <a:pPr lvl="1"/>
            <a:r>
              <a:rPr lang="ru-RU" dirty="0" smtClean="0"/>
              <a:t>путем предоставления имущества;</a:t>
            </a:r>
            <a:endParaRPr lang="ru-RU" sz="1600" dirty="0" smtClean="0"/>
          </a:p>
          <a:p>
            <a:pPr lvl="1"/>
            <a:r>
              <a:rPr lang="ru-RU" dirty="0" smtClean="0"/>
              <a:t>иными способами, определенными соглашением </a:t>
            </a:r>
            <a:r>
              <a:rPr lang="ru-RU" dirty="0" smtClean="0"/>
              <a:t>сторон.</a:t>
            </a:r>
            <a:endParaRPr lang="ru-RU" sz="1600" dirty="0" smtClean="0"/>
          </a:p>
          <a:p>
            <a:pPr lvl="0"/>
            <a:r>
              <a:rPr lang="ru-RU" sz="2800" b="1" dirty="0" smtClean="0"/>
              <a:t>сроки</a:t>
            </a:r>
            <a:r>
              <a:rPr lang="ru-RU" sz="2800" dirty="0" smtClean="0"/>
              <a:t> выплаты (определяются сторонами);</a:t>
            </a:r>
            <a:endParaRPr lang="ru-RU" sz="1800" dirty="0" smtClean="0"/>
          </a:p>
          <a:p>
            <a:pPr lvl="0"/>
            <a:r>
              <a:rPr lang="ru-RU" sz="2800" b="1" dirty="0" smtClean="0"/>
              <a:t>размер</a:t>
            </a:r>
            <a:r>
              <a:rPr lang="ru-RU" sz="2800" dirty="0" smtClean="0"/>
              <a:t> алиментов (определяется сторонами, должен быть индексирован).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Завещание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личное распоряжение гражданина на случай смерти по поводу принадлежащего ему имущества с назначением наследников, сделанное в установленной законом форме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и принципы завещания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42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ahoma" pitchFamily="34" charset="0"/>
                <a:cs typeface="Tahoma" pitchFamily="34" charset="0"/>
              </a:rPr>
              <a:t>Признание завещания недействительным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Завещание может быть признано </a:t>
            </a:r>
            <a:r>
              <a:rPr lang="ru-RU" b="1" dirty="0" smtClean="0"/>
              <a:t>недействительным</a:t>
            </a:r>
            <a:r>
              <a:rPr lang="ru-RU" dirty="0" smtClean="0"/>
              <a:t> по общим основаниям, установленным законом для признания сделок недействительными (ст. 168-179 ГК).</a:t>
            </a:r>
          </a:p>
          <a:p>
            <a:r>
              <a:rPr lang="ru-RU" dirty="0" smtClean="0"/>
              <a:t>Так, в зависимости от обстоятельств может быть признано недействительным завещание:</a:t>
            </a:r>
          </a:p>
          <a:p>
            <a:pPr lvl="0"/>
            <a:r>
              <a:rPr lang="ru-RU" dirty="0" smtClean="0"/>
              <a:t>не соответствующее закону или иным правовым актам;</a:t>
            </a:r>
          </a:p>
          <a:p>
            <a:pPr lvl="0"/>
            <a:r>
              <a:rPr lang="ru-RU" dirty="0" smtClean="0"/>
              <a:t>совершенное гражданином, не обладающим дееспособностью в полном объеме;</a:t>
            </a:r>
          </a:p>
          <a:p>
            <a:pPr lvl="0"/>
            <a:r>
              <a:rPr lang="ru-RU" dirty="0" smtClean="0"/>
              <a:t>совершенное гражданином, не способным понимать значение своих действий или руководить ими;</a:t>
            </a:r>
          </a:p>
          <a:p>
            <a:pPr lvl="0"/>
            <a:r>
              <a:rPr lang="ru-RU" dirty="0" smtClean="0"/>
              <a:t>совершенное под влиянием обмана, насилия, угрозы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ahoma" pitchFamily="34" charset="0"/>
                <a:cs typeface="Tahoma" pitchFamily="34" charset="0"/>
              </a:rPr>
              <a:t>Специальные основания признания </a:t>
            </a:r>
            <a:r>
              <a:rPr lang="ru-RU" sz="3200" dirty="0" smtClean="0">
                <a:latin typeface="Tahoma" pitchFamily="34" charset="0"/>
                <a:cs typeface="Tahoma" pitchFamily="34" charset="0"/>
              </a:rPr>
              <a:t>завещания недействительным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Завещание может быть признано судом недействительным по иску лица, права или законные интересы которого нарушены этим завещанием.</a:t>
            </a:r>
          </a:p>
          <a:p>
            <a:r>
              <a:rPr lang="ru-RU" b="1" dirty="0" smtClean="0"/>
              <a:t>Частные основания недействительности завещания</a:t>
            </a:r>
            <a:r>
              <a:rPr lang="ru-RU" dirty="0" smtClean="0"/>
              <a:t> названы в </a:t>
            </a:r>
            <a:r>
              <a:rPr lang="ru-RU" b="1" dirty="0" smtClean="0"/>
              <a:t>п. 3 ст. 1124 ГК,</a:t>
            </a:r>
            <a:r>
              <a:rPr lang="ru-RU" dirty="0" smtClean="0"/>
              <a:t> и связаны они с фактом присутствия при совершении завещания </a:t>
            </a:r>
            <a:r>
              <a:rPr lang="ru-RU" b="1" dirty="0" smtClean="0"/>
              <a:t>свидетеля</a:t>
            </a:r>
            <a:r>
              <a:rPr lang="ru-RU" dirty="0" smtClean="0"/>
              <a:t>. Присутствие свидетеля при совершении завещания может иметь место по желанию завещателя (при нотариальном удостоверении завещания). Вместе с тем Кодексом названы основания, когда присутствие свидетеля при совершении завещания является обязательным (закрытое завещание и завещание, совершенное в чрезвычайных обстоятельствах).</a:t>
            </a:r>
          </a:p>
          <a:p>
            <a:r>
              <a:rPr lang="ru-RU" dirty="0" smtClean="0"/>
              <a:t>В случае, когда по желанию завещателя либо в определенных законом случаях при составлении, подписании, удостоверении завещания или при передаче завещания нотариусу присутствуют свидетели, не могут быть такими свидетелями и не могут подписывать завещание вместо завещателя (п. 2 ст. 1124 ГК):</a:t>
            </a:r>
          </a:p>
          <a:p>
            <a:pPr lvl="0"/>
            <a:r>
              <a:rPr lang="ru-RU" dirty="0" smtClean="0"/>
              <a:t>нотариус или другое удостоверяющее завещание лицо;</a:t>
            </a:r>
          </a:p>
          <a:p>
            <a:pPr lvl="0"/>
            <a:r>
              <a:rPr lang="ru-RU" dirty="0" smtClean="0"/>
              <a:t>лицо, в пользу которого составлено завещание или сделан завещательный отказ, супруг такого лица, его дети и родители;</a:t>
            </a:r>
          </a:p>
          <a:p>
            <a:pPr lvl="0"/>
            <a:r>
              <a:rPr lang="ru-RU" dirty="0" smtClean="0"/>
              <a:t>граждане, не обладающие дееспособностью в полном объеме;</a:t>
            </a:r>
          </a:p>
          <a:p>
            <a:pPr lvl="0"/>
            <a:r>
              <a:rPr lang="ru-RU" dirty="0" smtClean="0"/>
              <a:t>неграмотные;</a:t>
            </a:r>
          </a:p>
          <a:p>
            <a:pPr lvl="0"/>
            <a:r>
              <a:rPr lang="ru-RU" dirty="0" smtClean="0"/>
              <a:t>граждане с такими физическими недостатками, которые явно не позволяют им в полной мере осознавать существо происходящего;</a:t>
            </a:r>
          </a:p>
          <a:p>
            <a:pPr lvl="0"/>
            <a:r>
              <a:rPr lang="ru-RU" dirty="0" smtClean="0"/>
              <a:t>лица, не владеющие в достаточной степени языком, на котором составлено завещание, за исключением случая, когда составляется закрытое завещание.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Форма завещания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Завещание должно быть составлено в </a:t>
            </a:r>
            <a:r>
              <a:rPr lang="ru-RU" b="1" dirty="0" smtClean="0"/>
              <a:t>письменной форме и удостоверено нотариусом</a:t>
            </a:r>
            <a:r>
              <a:rPr lang="ru-RU" dirty="0" smtClean="0"/>
              <a:t>, поэтому несоблюдение формы завещания влечет его ничтожность.</a:t>
            </a:r>
          </a:p>
          <a:p>
            <a:r>
              <a:rPr lang="ru-RU" dirty="0" smtClean="0"/>
              <a:t>Удостоверение завещания другими лицами допускается в случаях, предусмотренных п. 7 ст. 1125 (должностными лицами органов исполнительной власти или органов местного самоуправления в предусмотренных законом случаях), ст. 1127 (завещания, приравненные к нотариально удостоверенным) и п. 2 ст. 1128 ГК (завещательные распоряжения правами на денежные средства в банках - уполномоченным служащим банка) и  в случаях, предусмотренных ст. 1129 ГК.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Место удостоверения </a:t>
            </a:r>
            <a:r>
              <a:rPr lang="ru-RU" sz="3200" b="1" dirty="0" smtClean="0"/>
              <a:t>завещания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 любой государственной нотариальной конторе, у любого нотариуса, занимающегося частной практикой, а также в случаях, предусмотренных законом, - должностным лицом любого органа местного самоуправления (в населенных пунктах, где не имеется нотариальных контор) или консульского учреждения.</a:t>
            </a:r>
            <a:endParaRPr lang="ru-RU" dirty="0" smtClean="0"/>
          </a:p>
          <a:p>
            <a:r>
              <a:rPr lang="ru-RU" dirty="0" smtClean="0"/>
              <a:t>Место жительства завещателя при нотариальном удостоверении завещания значения не имеет.</a:t>
            </a:r>
          </a:p>
          <a:p>
            <a:r>
              <a:rPr lang="ru-RU" dirty="0" smtClean="0"/>
              <a:t>Особенностью является только удостоверение завещания с выездом нотариуса за пределы его нотариального округа. В соответствии со ст. 13 Основ законодательства РФ о нотариате нотариус вправе выехать в другой нотариальный округ для удостоверения завещания в случае тяжелой болезни завещателя при отсутствии в нотариальном округе в это время нотариуса.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Правом толкования завещания наделены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Наследниками по завещанию могут являться: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/>
          <a:lstStyle/>
          <a:p>
            <a:r>
              <a:rPr lang="ru-RU" dirty="0" smtClean="0"/>
              <a:t>Выявить и уяснить  особенности </a:t>
            </a:r>
            <a:r>
              <a:rPr lang="ru-RU" dirty="0" smtClean="0"/>
              <a:t>н</a:t>
            </a:r>
            <a:r>
              <a:rPr lang="ru-RU" dirty="0" smtClean="0"/>
              <a:t>отариального удостоверения доверенностей, брачного договора, соглашения об уплате алиментов, завещаний.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Виды завещательных распоряжений</a:t>
            </a:r>
            <a:endParaRPr lang="ru-RU" sz="4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ahoma" pitchFamily="34" charset="0"/>
                <a:cs typeface="Tahoma" pitchFamily="34" charset="0"/>
              </a:rPr>
              <a:t>Правила  удостоверения завещания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в обязательном порядке с соблюдением требований законодательства к тексту документа, удостоверяются нотариусом доверенности, выдаваемые гражданами; брачные договоры, соглашения об уплате алиментов и завещания.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2400" b="1" u="sng" dirty="0" smtClean="0"/>
              <a:t>Основная учебная литература</a:t>
            </a:r>
            <a:endParaRPr lang="ru-RU" sz="2400" u="sng" dirty="0" smtClean="0"/>
          </a:p>
          <a:p>
            <a:pPr>
              <a:defRPr/>
            </a:pPr>
            <a:r>
              <a:rPr lang="ru-RU" sz="2400" dirty="0" err="1" smtClean="0"/>
              <a:t>Гомола</a:t>
            </a:r>
            <a:r>
              <a:rPr lang="ru-RU" sz="2400" dirty="0" smtClean="0"/>
              <a:t> А.И. Нотариат : учебник для среднего профессионального образования. - 5-е изд., </a:t>
            </a:r>
            <a:r>
              <a:rPr lang="ru-RU" sz="2400" dirty="0" err="1" smtClean="0"/>
              <a:t>исправ</a:t>
            </a:r>
            <a:r>
              <a:rPr lang="ru-RU" sz="2400" dirty="0" smtClean="0"/>
              <a:t>. и доп. - М. : Академия.- 2008</a:t>
            </a:r>
          </a:p>
          <a:p>
            <a:pPr>
              <a:defRPr/>
            </a:pPr>
            <a:r>
              <a:rPr lang="ru-RU" sz="2400" dirty="0" smtClean="0"/>
              <a:t>Власов Ю.Н. Нотариат в Российской Федерации : учебник / Ю.Н. Власов, В.В. Калинин. - 2-е изд. - М. : ОМЕГА-Л.- 2006</a:t>
            </a:r>
          </a:p>
          <a:p>
            <a:pPr>
              <a:defRPr/>
            </a:pPr>
            <a:r>
              <a:rPr lang="ru-RU" sz="2400" dirty="0" err="1" smtClean="0"/>
              <a:t>Подобед</a:t>
            </a:r>
            <a:r>
              <a:rPr lang="ru-RU" sz="2400" dirty="0" smtClean="0"/>
              <a:t> М.А.  Нотариат в Российской Федерации. - М. : ОМЕГА-ЭЛ.- 2005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 smtClean="0"/>
              <a:t>Конституция</a:t>
            </a:r>
            <a:r>
              <a:rPr lang="en-US" sz="2800" dirty="0" smtClean="0"/>
              <a:t> РФ 1993</a:t>
            </a:r>
            <a:endParaRPr lang="ru-RU" sz="2800" dirty="0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Основы законодательства РФ о нотариате от 11.02.1993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процессуальный кодекс РФ от 14 ноября 2002 г. №138 - ФЗ.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1. от 30.11.2004 №51-ФЗ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2 от 26.01.1996 №146-ФЗ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3 от 26.11.2001 №146-ФЗ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4 от 18.12.2006.№230-ФЗ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Семейный кодекс РФ от 29.12.1995 №223-ФЗ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Закон Смоленской области «О нотариате» от 12.01.1999г (в ред. Закона Смоленской области от 22.06.2007 №57-з).</a:t>
            </a:r>
            <a:endParaRPr lang="en-US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Нормативно-правовые акты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4500" dirty="0" smtClean="0">
                <a:latin typeface="Tahoma" pitchFamily="34" charset="0"/>
                <a:cs typeface="Tahoma" pitchFamily="34" charset="0"/>
              </a:rPr>
              <a:t>Постановление Правительства РФ от 27.05.2002 №351 «Об утверждении Правил совершения завещательных  распоряжений правами на денежные средства в банках»</a:t>
            </a:r>
          </a:p>
          <a:p>
            <a:pPr lvl="0"/>
            <a:r>
              <a:rPr lang="ru-RU" sz="4500" dirty="0" smtClean="0">
                <a:latin typeface="Tahoma" pitchFamily="34" charset="0"/>
                <a:cs typeface="Tahoma" pitchFamily="34" charset="0"/>
              </a:rPr>
              <a:t>Приказ Минюста РФ от 10.04.2002 №99 «Об утверждении Форм реестров  для регистрации нотариальных действий, нотариальных свидетельств и удостоверительных надписей на сделках и свидетельствуемых документах»</a:t>
            </a:r>
          </a:p>
          <a:p>
            <a:pPr lvl="0"/>
            <a:r>
              <a:rPr lang="ru-RU" sz="4500" dirty="0" smtClean="0">
                <a:latin typeface="Tahoma" pitchFamily="34" charset="0"/>
                <a:cs typeface="Tahoma" pitchFamily="34" charset="0"/>
              </a:rPr>
              <a:t>Инструкции о порядке удостоверения завещаний и доверенностей командирами (начальниками) воинских частей, соединений, учреждений и военно-учебных заведений, начальниками, их заместителями по медицинской части, старшими и дежурными врачами госпиталей, санаториев и других военно-лечебных учреждений, утвержденной Минюстом СССР по согласованию с Минобороны СССР 15 марта 1974 г.;</a:t>
            </a:r>
          </a:p>
          <a:p>
            <a:pPr lvl="0"/>
            <a:r>
              <a:rPr lang="ru-RU" sz="4500" dirty="0" smtClean="0">
                <a:latin typeface="Tahoma" pitchFamily="34" charset="0"/>
                <a:cs typeface="Tahoma" pitchFamily="34" charset="0"/>
              </a:rPr>
              <a:t>Инструкции о порядке удостоверения завещаний и доверенностей начальниками мест лишения свободы, утвержденной Минюстом СССР по согласованию с МВД СССР 14 марта 1974 г.;</a:t>
            </a:r>
          </a:p>
          <a:p>
            <a:pPr lvl="0"/>
            <a:r>
              <a:rPr lang="ru-RU" sz="4500" dirty="0" smtClean="0">
                <a:latin typeface="Tahoma" pitchFamily="34" charset="0"/>
                <a:cs typeface="Tahoma" pitchFamily="34" charset="0"/>
              </a:rPr>
              <a:t>Инструкции о порядке удостоверения завещаний главными врачами, их заместителями по медицинской части или дежурными врачами больниц, других стационарных лечебно-профилактических учреждений, санаториев, а также директорами и главными врачами домов для престарелых и инвалидов, утвержденной Минюстом СССР 20 июня 1974 г.;</a:t>
            </a:r>
          </a:p>
          <a:p>
            <a:pPr lvl="0"/>
            <a:r>
              <a:rPr lang="ru-RU" sz="4500" dirty="0" smtClean="0">
                <a:latin typeface="Tahoma" pitchFamily="34" charset="0"/>
                <a:cs typeface="Tahoma" pitchFamily="34" charset="0"/>
              </a:rPr>
              <a:t>Инструкции о порядке удостоверения завещаний капитанами морских судов или судов внутреннего плавания, утвержденной Минюстом СССР 20 мая 1974 г..</a:t>
            </a:r>
          </a:p>
          <a:p>
            <a:pPr lvl="0"/>
            <a:r>
              <a:rPr lang="ru-RU" sz="4500" dirty="0" smtClean="0">
                <a:latin typeface="Tahoma" pitchFamily="34" charset="0"/>
                <a:cs typeface="Tahoma" pitchFamily="34" charset="0"/>
              </a:rPr>
              <a:t>Инструкции о порядке удостоверения завещаний начальниками разведочных, арктических и других подобных им экспедиций, утвержденной Минюстом СССР 29 июня 1974 г.;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Доверенность</a:t>
            </a:r>
          </a:p>
          <a:p>
            <a:r>
              <a:rPr lang="ru-RU" dirty="0" smtClean="0"/>
              <a:t>Доверитель</a:t>
            </a:r>
          </a:p>
          <a:p>
            <a:r>
              <a:rPr lang="ru-RU" dirty="0" smtClean="0"/>
              <a:t>Поверенный</a:t>
            </a:r>
          </a:p>
          <a:p>
            <a:r>
              <a:rPr lang="ru-RU" dirty="0" smtClean="0"/>
              <a:t>Завещание</a:t>
            </a:r>
          </a:p>
          <a:p>
            <a:r>
              <a:rPr lang="ru-RU" dirty="0" smtClean="0"/>
              <a:t>Завещатель </a:t>
            </a:r>
          </a:p>
          <a:p>
            <a:r>
              <a:rPr lang="ru-RU" dirty="0" smtClean="0"/>
              <a:t>Наследование по закону</a:t>
            </a:r>
          </a:p>
          <a:p>
            <a:r>
              <a:rPr lang="ru-RU" dirty="0" smtClean="0"/>
              <a:t>Наследование по завещанию</a:t>
            </a:r>
          </a:p>
          <a:p>
            <a:r>
              <a:rPr lang="ru-RU" dirty="0" smtClean="0"/>
              <a:t>Завещательный отказ</a:t>
            </a:r>
          </a:p>
          <a:p>
            <a:r>
              <a:rPr lang="ru-RU" dirty="0" smtClean="0"/>
              <a:t>Завещательное распоряжение</a:t>
            </a:r>
          </a:p>
          <a:p>
            <a:r>
              <a:rPr lang="ru-RU" dirty="0" smtClean="0"/>
              <a:t>Завещательное возложение </a:t>
            </a:r>
          </a:p>
          <a:p>
            <a:r>
              <a:rPr lang="ru-RU" dirty="0" smtClean="0"/>
              <a:t>Соглашение об уплате алиментов</a:t>
            </a:r>
          </a:p>
          <a:p>
            <a:r>
              <a:rPr lang="ru-RU" dirty="0" smtClean="0"/>
              <a:t>Брачный договор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229600" cy="4895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cs typeface="Tahoma" pitchFamily="34" charset="0"/>
              </a:rPr>
              <a:t>Представительство - </a:t>
            </a:r>
            <a:r>
              <a:rPr lang="ru-RU" sz="3100" dirty="0" smtClean="0">
                <a:latin typeface="Tahoma" pitchFamily="34" charset="0"/>
                <a:cs typeface="Tahoma" pitchFamily="34" charset="0"/>
              </a:rPr>
              <a:t>совершение </a:t>
            </a:r>
            <a:r>
              <a:rPr lang="ru-RU" sz="3100" dirty="0" smtClean="0">
                <a:latin typeface="Tahoma" pitchFamily="34" charset="0"/>
                <a:cs typeface="Tahoma" pitchFamily="34" charset="0"/>
              </a:rPr>
              <a:t>юридических действий одним лицом от имени другого лица</a:t>
            </a:r>
            <a:r>
              <a:rPr lang="ru-RU" sz="3100" dirty="0" smtClean="0">
                <a:latin typeface="Tahoma" pitchFamily="34" charset="0"/>
                <a:cs typeface="Tahoma" pitchFamily="34" charset="0"/>
              </a:rPr>
              <a:t>.</a:t>
            </a:r>
            <a:br>
              <a:rPr lang="ru-RU" sz="3100" dirty="0" smtClean="0">
                <a:latin typeface="Tahoma" pitchFamily="34" charset="0"/>
                <a:cs typeface="Tahoma" pitchFamily="34" charset="0"/>
              </a:rPr>
            </a:br>
            <a:r>
              <a:rPr lang="ru-RU" sz="3100" dirty="0" smtClean="0">
                <a:latin typeface="Tahoma" pitchFamily="34" charset="0"/>
                <a:cs typeface="Tahoma" pitchFamily="34" charset="0"/>
              </a:rPr>
              <a:t>Признаки: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Доверенность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ahoma" pitchFamily="34" charset="0"/>
                <a:cs typeface="Tahoma" pitchFamily="34" charset="0"/>
              </a:rPr>
              <a:t>письменное уполномочие, выдаваемое одним лицом (представляемым) другому лицу (представителю) для представительства перед третьими лицами. </a:t>
            </a:r>
            <a:endParaRPr lang="ru-RU" sz="4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2036</Words>
  <PresentationFormat>Экран (4:3)</PresentationFormat>
  <Paragraphs>184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Лекция 5.</vt:lpstr>
      <vt:lpstr>План </vt:lpstr>
      <vt:lpstr>Цель </vt:lpstr>
      <vt:lpstr>Литература </vt:lpstr>
      <vt:lpstr>Нормативно-правовые акты</vt:lpstr>
      <vt:lpstr>Нормативно-правовые акты (продолжение)</vt:lpstr>
      <vt:lpstr>Основные понятия</vt:lpstr>
      <vt:lpstr> Представительство - совершение юридических действий одним лицом от имени другого лица. Признаки:  </vt:lpstr>
      <vt:lpstr>Доверенность </vt:lpstr>
      <vt:lpstr>Виды доверенностей</vt:lpstr>
      <vt:lpstr>Срок доверенности</vt:lpstr>
      <vt:lpstr>Форма доверенности -  простая письменная. </vt:lpstr>
      <vt:lpstr>К нотариально удостоверенным приравниваются: </vt:lpstr>
      <vt:lpstr>Нотариус удостоверяет доверенности от имени одного или нескольких лиц, на имя одного или нескольких лиц. </vt:lpstr>
      <vt:lpstr>В доверенности должны быть указаны:</vt:lpstr>
      <vt:lpstr>Основания прекращения доверенности</vt:lpstr>
      <vt:lpstr>Брачный договор</vt:lpstr>
      <vt:lpstr>Содержание брачного договора</vt:lpstr>
      <vt:lpstr>Ограничения в содержании брачного договора</vt:lpstr>
      <vt:lpstr>Соглашение об уплате алиментов</vt:lpstr>
      <vt:lpstr>Нотариус проверяет существенные условия</vt:lpstr>
      <vt:lpstr>Завещание</vt:lpstr>
      <vt:lpstr>Признаки и принципы завещания</vt:lpstr>
      <vt:lpstr>Признание завещания недействительным</vt:lpstr>
      <vt:lpstr>Специальные основания признания завещания недействительным</vt:lpstr>
      <vt:lpstr>Форма завещания</vt:lpstr>
      <vt:lpstr>Место удостоверения завещания </vt:lpstr>
      <vt:lpstr>Правом толкования завещания наделены </vt:lpstr>
      <vt:lpstr>Наследниками по завещанию могут являться: </vt:lpstr>
      <vt:lpstr>Виды завещательных распоряжений</vt:lpstr>
      <vt:lpstr>Правила  удостоверения завещания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5.</dc:title>
  <cp:lastModifiedBy>Дом</cp:lastModifiedBy>
  <cp:revision>11</cp:revision>
  <dcterms:modified xsi:type="dcterms:W3CDTF">2010-11-20T17:28:37Z</dcterms:modified>
</cp:coreProperties>
</file>