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61F2-263A-410D-8203-C4389E252519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E9EC-784D-4EC7-AD51-FD7C9B45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3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61F2-263A-410D-8203-C4389E252519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E9EC-784D-4EC7-AD51-FD7C9B45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4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61F2-263A-410D-8203-C4389E252519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E9EC-784D-4EC7-AD51-FD7C9B45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4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61F2-263A-410D-8203-C4389E252519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E9EC-784D-4EC7-AD51-FD7C9B45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6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61F2-263A-410D-8203-C4389E252519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E9EC-784D-4EC7-AD51-FD7C9B45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8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61F2-263A-410D-8203-C4389E252519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E9EC-784D-4EC7-AD51-FD7C9B45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7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61F2-263A-410D-8203-C4389E252519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E9EC-784D-4EC7-AD51-FD7C9B45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4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61F2-263A-410D-8203-C4389E252519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E9EC-784D-4EC7-AD51-FD7C9B45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4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61F2-263A-410D-8203-C4389E252519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E9EC-784D-4EC7-AD51-FD7C9B45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1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61F2-263A-410D-8203-C4389E252519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E9EC-784D-4EC7-AD51-FD7C9B45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5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61F2-263A-410D-8203-C4389E252519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E9EC-784D-4EC7-AD51-FD7C9B45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03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261F2-263A-410D-8203-C4389E252519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DE9EC-784D-4EC7-AD51-FD7C9B45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66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Здоровый образ жизни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73086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>
            <a:gsLst>
              <a:gs pos="79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Выставка рисунков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61689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attFill prst="pct25">
            <a:fgClr>
              <a:srgbClr val="FFFF00"/>
            </a:fgClr>
            <a:bgClr>
              <a:schemeClr val="accent3">
                <a:lumMod val="50000"/>
              </a:schemeClr>
            </a:bgClr>
          </a:patt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Выставка плакатов против расизма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30854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Это касается каждого, я не расист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671169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Здоровый образ жизни</vt:lpstr>
      <vt:lpstr>Выставка рисунков</vt:lpstr>
      <vt:lpstr>Выставка плакатов против расизма</vt:lpstr>
      <vt:lpstr>Это касается каждого, я не расист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Вася</dc:creator>
  <cp:lastModifiedBy>Вася</cp:lastModifiedBy>
  <cp:revision>3</cp:revision>
  <dcterms:created xsi:type="dcterms:W3CDTF">2014-10-20T18:35:45Z</dcterms:created>
  <dcterms:modified xsi:type="dcterms:W3CDTF">2014-10-20T18:50:53Z</dcterms:modified>
</cp:coreProperties>
</file>